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619" r:id="rId5"/>
    <p:sldId id="608" r:id="rId6"/>
    <p:sldId id="610" r:id="rId7"/>
    <p:sldId id="611" r:id="rId8"/>
    <p:sldId id="612" r:id="rId9"/>
    <p:sldId id="613" r:id="rId10"/>
    <p:sldId id="614" r:id="rId11"/>
    <p:sldId id="615" r:id="rId12"/>
    <p:sldId id="616" r:id="rId13"/>
    <p:sldId id="617" r:id="rId14"/>
    <p:sldId id="61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
          <p15:clr>
            <a:srgbClr val="A4A3A4"/>
          </p15:clr>
        </p15:guide>
        <p15:guide id="2" orient="horz" pos="2835" userDrawn="1">
          <p15:clr>
            <a:srgbClr val="A4A3A4"/>
          </p15:clr>
        </p15:guide>
        <p15:guide id="3" orient="horz" pos="864">
          <p15:clr>
            <a:srgbClr val="A4A3A4"/>
          </p15:clr>
        </p15:guide>
        <p15:guide id="4" pos="5472">
          <p15:clr>
            <a:srgbClr val="A4A3A4"/>
          </p15:clr>
        </p15:guide>
        <p15:guide id="5" pos="2937">
          <p15:clr>
            <a:srgbClr val="A4A3A4"/>
          </p15:clr>
        </p15:guide>
        <p15:guide id="6" pos="288">
          <p15:clr>
            <a:srgbClr val="A4A3A4"/>
          </p15:clr>
        </p15:guide>
        <p15:guide id="7" pos="28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932122-9F17-D8A0-27B7-F3FEB939D2E5}" name="Lavallee, Christopher" initials="LC" userId="S::lavalch2@novartis.net::56cb3b41-8725-4d12-b8c2-f51cb6afe5e6" providerId="AD"/>
  <p188:author id="{79715D5F-CBAA-C51F-AC90-CF5504DA98D5}" name="Meyer, Sarah" initials="MS" userId="S::GRIMLSA1@novartis.net::2e2c22c1-a685-43cc-9308-f0be1918a264" providerId="AD"/>
  <p188:author id="{561633B4-268C-35A1-CBC9-E3EC710B8BE8}" name="Meyer, Sarah" initials="MS" userId="S::grimlsa1@novartis.net::2e2c22c1-a685-43cc-9308-f0be1918a2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itz, Kirsten" initials="SK" lastIdx="11" clrIdx="0">
    <p:extLst>
      <p:ext uri="{19B8F6BF-5375-455C-9EA6-DF929625EA0E}">
        <p15:presenceInfo xmlns:p15="http://schemas.microsoft.com/office/powerpoint/2012/main" userId="S-1-5-21-329068152-854245398-839522115-376310" providerId="AD"/>
      </p:ext>
    </p:extLst>
  </p:cmAuthor>
  <p:cmAuthor id="2" name="Lavallee, Christopher" initials="LC" lastIdx="1" clrIdx="1">
    <p:extLst>
      <p:ext uri="{19B8F6BF-5375-455C-9EA6-DF929625EA0E}">
        <p15:presenceInfo xmlns:p15="http://schemas.microsoft.com/office/powerpoint/2012/main" userId="S::LAVALCH2@novartis.net::56cb3b41-8725-4d12-b8c2-f51cb6afe5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ABFDC"/>
    <a:srgbClr val="5291DD"/>
    <a:srgbClr val="02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0680" autoAdjust="0"/>
  </p:normalViewPr>
  <p:slideViewPr>
    <p:cSldViewPr snapToGrid="0">
      <p:cViewPr varScale="1">
        <p:scale>
          <a:sx n="89" d="100"/>
          <a:sy n="89" d="100"/>
        </p:scale>
        <p:origin x="2237" y="72"/>
      </p:cViewPr>
      <p:guideLst>
        <p:guide orient="horz" pos="214"/>
        <p:guide orient="horz" pos="2835"/>
        <p:guide orient="horz" pos="864"/>
        <p:guide pos="5472"/>
        <p:guide pos="2937"/>
        <p:guide pos="288"/>
        <p:guide pos="2824"/>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charset="0"/>
              </a:rPr>
              <a:pPr/>
              <a:t>1/5/2026</a:t>
            </a:fld>
            <a:endParaRPr lang="en-US">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charset="0"/>
              </a:rPr>
              <a:pPr/>
              <a:t>‹#›</a:t>
            </a:fld>
            <a:endParaRPr lang="en-US">
              <a:latin typeface="Arial" charset="0"/>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0C4595FF-6E7F-4C41-B8DF-4AE76FC1F075}" type="datetimeFigureOut">
              <a:rPr lang="en-US" smtClean="0"/>
              <a:pPr/>
              <a:t>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5A6330BE-D91A-D240-B266-E5D5F99B4CCE}" type="slidenum">
              <a:rPr lang="en-US" smtClean="0"/>
              <a:pPr/>
              <a:t>‹#›</a:t>
            </a:fld>
            <a:endParaRPr lang="en-US"/>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0CF99-D36A-4783-1EBE-D2993ED03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0F4BF-7A7B-DAE2-456E-352002333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EC36D-A52A-4094-F54C-3AFD6C9170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C7CCAC-1497-8CB4-60CF-BB6D89DC8EB2}"/>
              </a:ext>
            </a:extLst>
          </p:cNvPr>
          <p:cNvSpPr>
            <a:spLocks noGrp="1"/>
          </p:cNvSpPr>
          <p:nvPr>
            <p:ph type="sldNum" sz="quarter" idx="5"/>
          </p:nvPr>
        </p:nvSpPr>
        <p:spPr/>
        <p:txBody>
          <a:bodyPr/>
          <a:lstStyle/>
          <a:p>
            <a:fld id="{5A6330BE-D91A-D240-B266-E5D5F99B4CCE}" type="slidenum">
              <a:rPr lang="en-US" smtClean="0"/>
              <a:pPr/>
              <a:t>1</a:t>
            </a:fld>
            <a:endParaRPr lang="en-US"/>
          </a:p>
        </p:txBody>
      </p:sp>
    </p:spTree>
    <p:extLst>
      <p:ext uri="{BB962C8B-B14F-4D97-AF65-F5344CB8AC3E}">
        <p14:creationId xmlns:p14="http://schemas.microsoft.com/office/powerpoint/2010/main" val="120760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BC649-150C-9D5D-C5D4-B86F820EF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CB7EC-6199-7F77-DEC1-2ED90530B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06388-780C-21AE-C776-F0A6982B875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p:txBody>
      </p:sp>
      <p:sp>
        <p:nvSpPr>
          <p:cNvPr id="4" name="Slide Number Placeholder 3">
            <a:extLst>
              <a:ext uri="{FF2B5EF4-FFF2-40B4-BE49-F238E27FC236}">
                <a16:creationId xmlns:a16="http://schemas.microsoft.com/office/drawing/2014/main" id="{0BE6BA0C-810D-3EB9-F3ED-F41C61931F75}"/>
              </a:ext>
            </a:extLst>
          </p:cNvPr>
          <p:cNvSpPr>
            <a:spLocks noGrp="1"/>
          </p:cNvSpPr>
          <p:nvPr>
            <p:ph type="sldNum" sz="quarter" idx="5"/>
          </p:nvPr>
        </p:nvSpPr>
        <p:spPr/>
        <p:txBody>
          <a:bodyPr/>
          <a:lstStyle/>
          <a:p>
            <a:fld id="{5A6330BE-D91A-D240-B266-E5D5F99B4CCE}" type="slidenum">
              <a:rPr lang="en-US" smtClean="0"/>
              <a:pPr/>
              <a:t>10</a:t>
            </a:fld>
            <a:endParaRPr lang="en-US"/>
          </a:p>
        </p:txBody>
      </p:sp>
    </p:spTree>
    <p:extLst>
      <p:ext uri="{BB962C8B-B14F-4D97-AF65-F5344CB8AC3E}">
        <p14:creationId xmlns:p14="http://schemas.microsoft.com/office/powerpoint/2010/main" val="350656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11</a:t>
            </a:fld>
            <a:endParaRPr lang="en-US"/>
          </a:p>
        </p:txBody>
      </p:sp>
    </p:spTree>
    <p:extLst>
      <p:ext uri="{BB962C8B-B14F-4D97-AF65-F5344CB8AC3E}">
        <p14:creationId xmlns:p14="http://schemas.microsoft.com/office/powerpoint/2010/main" val="106803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2</a:t>
            </a:fld>
            <a:endParaRPr lang="en-US"/>
          </a:p>
        </p:txBody>
      </p:sp>
    </p:spTree>
    <p:extLst>
      <p:ext uri="{BB962C8B-B14F-4D97-AF65-F5344CB8AC3E}">
        <p14:creationId xmlns:p14="http://schemas.microsoft.com/office/powerpoint/2010/main" val="220560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2C8A3-3473-8691-D672-30117A8A4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DCA3C-8E20-9795-5CE4-A8E1A8B9B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28FC9-C70C-C442-8B88-32D65F22A2EC}"/>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Overlays are good for expanding options available to property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But if looking to restrict, changing the zoning is the best option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We did not want to negatively impact the zones in other parts of town where there are not conflicts, so opting to create a new zone specifically designed for this application made the most sense.</a:t>
            </a:r>
          </a:p>
        </p:txBody>
      </p:sp>
      <p:sp>
        <p:nvSpPr>
          <p:cNvPr id="4" name="Slide Number Placeholder 3">
            <a:extLst>
              <a:ext uri="{FF2B5EF4-FFF2-40B4-BE49-F238E27FC236}">
                <a16:creationId xmlns:a16="http://schemas.microsoft.com/office/drawing/2014/main" id="{D49FEA54-57FC-2F1D-E210-FB2E98134EA2}"/>
              </a:ext>
            </a:extLst>
          </p:cNvPr>
          <p:cNvSpPr>
            <a:spLocks noGrp="1"/>
          </p:cNvSpPr>
          <p:nvPr>
            <p:ph type="sldNum" sz="quarter" idx="5"/>
          </p:nvPr>
        </p:nvSpPr>
        <p:spPr/>
        <p:txBody>
          <a:bodyPr/>
          <a:lstStyle/>
          <a:p>
            <a:fld id="{5A6330BE-D91A-D240-B266-E5D5F99B4CCE}" type="slidenum">
              <a:rPr lang="en-US" smtClean="0"/>
              <a:pPr/>
              <a:t>3</a:t>
            </a:fld>
            <a:endParaRPr lang="en-US"/>
          </a:p>
        </p:txBody>
      </p:sp>
    </p:spTree>
    <p:extLst>
      <p:ext uri="{BB962C8B-B14F-4D97-AF65-F5344CB8AC3E}">
        <p14:creationId xmlns:p14="http://schemas.microsoft.com/office/powerpoint/2010/main" val="314612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C7A1-C3A1-9A13-73D4-8EC5587BF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521C3-1958-6022-EF2D-233D42165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F3061-89C7-9ACD-0104-618B090BC47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00" dirty="0">
                <a:solidFill>
                  <a:srgbClr val="000000"/>
                </a:solidFill>
                <a:latin typeface="Times New Roman" panose="02020603050405020304" pitchFamily="18" charset="0"/>
                <a:ea typeface="Times New Roman" panose="02020603050405020304" pitchFamily="18" charset="0"/>
              </a:rPr>
              <a:t>Can also use it as a replacement for IA in some heavily residential areas but where the area is too small for IA, CBLT, and Residential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00" dirty="0">
              <a:solidFill>
                <a:srgbClr val="000000"/>
              </a:solidFill>
              <a:latin typeface="Times New Roman" panose="02020603050405020304" pitchFamily="18"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00" dirty="0">
                <a:solidFill>
                  <a:srgbClr val="000000"/>
                </a:solidFill>
                <a:latin typeface="Times New Roman" panose="02020603050405020304" pitchFamily="18" charset="0"/>
                <a:ea typeface="Times New Roman" panose="02020603050405020304" pitchFamily="18" charset="0"/>
              </a:rPr>
              <a:t>While developing this new zoning district, in addition to using </a:t>
            </a:r>
            <a:r>
              <a:rPr lang="en-US" sz="1200" b="0" kern="100" dirty="0" err="1">
                <a:solidFill>
                  <a:srgbClr val="000000"/>
                </a:solidFill>
                <a:latin typeface="Times New Roman" panose="02020603050405020304" pitchFamily="18" charset="0"/>
                <a:ea typeface="Times New Roman" panose="02020603050405020304" pitchFamily="18" charset="0"/>
              </a:rPr>
              <a:t>Kates</a:t>
            </a:r>
            <a:r>
              <a:rPr lang="en-US" sz="1200" b="0" kern="100" dirty="0">
                <a:solidFill>
                  <a:srgbClr val="000000"/>
                </a:solidFill>
                <a:latin typeface="Times New Roman" panose="02020603050405020304" pitchFamily="18" charset="0"/>
                <a:ea typeface="Times New Roman" panose="02020603050405020304" pitchFamily="18" charset="0"/>
              </a:rPr>
              <a:t> Corner as a model, we also used the area on Middlesex St near The Landing at Chelmsford Mills as a stress test to make sure it would work in other areas of town.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00" dirty="0">
              <a:solidFill>
                <a:srgbClr val="000000"/>
              </a:solidFill>
              <a:latin typeface="Times New Roman" panose="02020603050405020304" pitchFamily="18"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00" dirty="0">
                <a:solidFill>
                  <a:srgbClr val="000000"/>
                </a:solidFill>
                <a:latin typeface="Times New Roman" panose="02020603050405020304" pitchFamily="18" charset="0"/>
                <a:ea typeface="Times New Roman" panose="02020603050405020304" pitchFamily="18" charset="0"/>
              </a:rPr>
              <a:t>Current proposal is taking the work we did in that stress test and finalizing it.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00" dirty="0">
              <a:solidFill>
                <a:srgbClr val="000000"/>
              </a:solidFill>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1F5BA0E8-25FC-5505-A358-21940E71A6C2}"/>
              </a:ext>
            </a:extLst>
          </p:cNvPr>
          <p:cNvSpPr>
            <a:spLocks noGrp="1"/>
          </p:cNvSpPr>
          <p:nvPr>
            <p:ph type="sldNum" sz="quarter" idx="5"/>
          </p:nvPr>
        </p:nvSpPr>
        <p:spPr/>
        <p:txBody>
          <a:bodyPr/>
          <a:lstStyle/>
          <a:p>
            <a:fld id="{5A6330BE-D91A-D240-B266-E5D5F99B4CCE}" type="slidenum">
              <a:rPr lang="en-US" smtClean="0"/>
              <a:pPr/>
              <a:t>4</a:t>
            </a:fld>
            <a:endParaRPr lang="en-US"/>
          </a:p>
        </p:txBody>
      </p:sp>
    </p:spTree>
    <p:extLst>
      <p:ext uri="{BB962C8B-B14F-4D97-AF65-F5344CB8AC3E}">
        <p14:creationId xmlns:p14="http://schemas.microsoft.com/office/powerpoint/2010/main" val="147006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BC649-150C-9D5D-C5D4-B86F820EF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CB7EC-6199-7F77-DEC1-2ED90530B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06388-780C-21AE-C776-F0A6982B875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p:txBody>
      </p:sp>
      <p:sp>
        <p:nvSpPr>
          <p:cNvPr id="4" name="Slide Number Placeholder 3">
            <a:extLst>
              <a:ext uri="{FF2B5EF4-FFF2-40B4-BE49-F238E27FC236}">
                <a16:creationId xmlns:a16="http://schemas.microsoft.com/office/drawing/2014/main" id="{0BE6BA0C-810D-3EB9-F3ED-F41C61931F75}"/>
              </a:ext>
            </a:extLst>
          </p:cNvPr>
          <p:cNvSpPr>
            <a:spLocks noGrp="1"/>
          </p:cNvSpPr>
          <p:nvPr>
            <p:ph type="sldNum" sz="quarter" idx="5"/>
          </p:nvPr>
        </p:nvSpPr>
        <p:spPr/>
        <p:txBody>
          <a:bodyPr/>
          <a:lstStyle/>
          <a:p>
            <a:fld id="{5A6330BE-D91A-D240-B266-E5D5F99B4CCE}" type="slidenum">
              <a:rPr lang="en-US" smtClean="0"/>
              <a:pPr/>
              <a:t>5</a:t>
            </a:fld>
            <a:endParaRPr lang="en-US"/>
          </a:p>
        </p:txBody>
      </p:sp>
    </p:spTree>
    <p:extLst>
      <p:ext uri="{BB962C8B-B14F-4D97-AF65-F5344CB8AC3E}">
        <p14:creationId xmlns:p14="http://schemas.microsoft.com/office/powerpoint/2010/main" val="350656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FE2E-ED4A-ECC9-2A09-217FE7E50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4736B-C11C-1E2D-BA13-B96327F35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E59E7-2811-EE0E-BBF0-7F78E4A92B5D}"/>
              </a:ext>
            </a:extLst>
          </p:cNvPr>
          <p:cNvSpPr>
            <a:spLocks noGrp="1"/>
          </p:cNvSpPr>
          <p:nvPr>
            <p:ph type="body" idx="1"/>
          </p:nvPr>
        </p:nvSpPr>
        <p:spPr/>
        <p:txBody>
          <a:bodyPr/>
          <a:lstStyle/>
          <a:p>
            <a:pPr marL="0" lv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1ABC22B5-DF33-39BD-8C0A-CB4C7DC82BBF}"/>
              </a:ext>
            </a:extLst>
          </p:cNvPr>
          <p:cNvSpPr>
            <a:spLocks noGrp="1"/>
          </p:cNvSpPr>
          <p:nvPr>
            <p:ph type="sldNum" sz="quarter" idx="5"/>
          </p:nvPr>
        </p:nvSpPr>
        <p:spPr/>
        <p:txBody>
          <a:bodyPr/>
          <a:lstStyle/>
          <a:p>
            <a:fld id="{5A6330BE-D91A-D240-B266-E5D5F99B4CCE}" type="slidenum">
              <a:rPr lang="en-US" smtClean="0"/>
              <a:pPr/>
              <a:t>6</a:t>
            </a:fld>
            <a:endParaRPr lang="en-US"/>
          </a:p>
        </p:txBody>
      </p:sp>
    </p:spTree>
    <p:extLst>
      <p:ext uri="{BB962C8B-B14F-4D97-AF65-F5344CB8AC3E}">
        <p14:creationId xmlns:p14="http://schemas.microsoft.com/office/powerpoint/2010/main" val="291849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8B13E-8415-834E-798E-5A645E94E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A7C0A-F2B7-D3FC-DE7B-C4FB57BF9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1952F-5073-F9A3-2981-7A323112B8A4}"/>
              </a:ext>
            </a:extLst>
          </p:cNvPr>
          <p:cNvSpPr>
            <a:spLocks noGrp="1"/>
          </p:cNvSpPr>
          <p:nvPr>
            <p:ph type="body" idx="1"/>
          </p:nvPr>
        </p:nvSpPr>
        <p:spPr/>
        <p:txBody>
          <a:bodyPr/>
          <a:lstStyle/>
          <a:p>
            <a:pPr marL="0" lv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1EA2AA04-FCD9-B96A-5996-46C775B139B2}"/>
              </a:ext>
            </a:extLst>
          </p:cNvPr>
          <p:cNvSpPr>
            <a:spLocks noGrp="1"/>
          </p:cNvSpPr>
          <p:nvPr>
            <p:ph type="sldNum" sz="quarter" idx="5"/>
          </p:nvPr>
        </p:nvSpPr>
        <p:spPr/>
        <p:txBody>
          <a:bodyPr/>
          <a:lstStyle/>
          <a:p>
            <a:fld id="{5A6330BE-D91A-D240-B266-E5D5F99B4CCE}" type="slidenum">
              <a:rPr lang="en-US" smtClean="0"/>
              <a:pPr/>
              <a:t>7</a:t>
            </a:fld>
            <a:endParaRPr lang="en-US"/>
          </a:p>
        </p:txBody>
      </p:sp>
    </p:spTree>
    <p:extLst>
      <p:ext uri="{BB962C8B-B14F-4D97-AF65-F5344CB8AC3E}">
        <p14:creationId xmlns:p14="http://schemas.microsoft.com/office/powerpoint/2010/main" val="6643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B9F8-361D-DBAA-7981-92F31A86A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F2720-D9CE-CA4C-7071-2DBDF534B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F3B75-FB8B-62F2-886D-36E427CADB46}"/>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Arial" charset="0"/>
              <a:ea typeface="+mn-ea"/>
              <a:cs typeface="+mn-cs"/>
            </a:endParaRPr>
          </a:p>
        </p:txBody>
      </p:sp>
      <p:sp>
        <p:nvSpPr>
          <p:cNvPr id="4" name="Slide Number Placeholder 3">
            <a:extLst>
              <a:ext uri="{FF2B5EF4-FFF2-40B4-BE49-F238E27FC236}">
                <a16:creationId xmlns:a16="http://schemas.microsoft.com/office/drawing/2014/main" id="{8665DE34-853F-F2DF-EFC3-6613405C0C5F}"/>
              </a:ext>
            </a:extLst>
          </p:cNvPr>
          <p:cNvSpPr>
            <a:spLocks noGrp="1"/>
          </p:cNvSpPr>
          <p:nvPr>
            <p:ph type="sldNum" sz="quarter" idx="5"/>
          </p:nvPr>
        </p:nvSpPr>
        <p:spPr/>
        <p:txBody>
          <a:bodyPr/>
          <a:lstStyle/>
          <a:p>
            <a:fld id="{5A6330BE-D91A-D240-B266-E5D5F99B4CCE}" type="slidenum">
              <a:rPr lang="en-US" smtClean="0"/>
              <a:pPr/>
              <a:t>8</a:t>
            </a:fld>
            <a:endParaRPr lang="en-US"/>
          </a:p>
        </p:txBody>
      </p:sp>
    </p:spTree>
    <p:extLst>
      <p:ext uri="{BB962C8B-B14F-4D97-AF65-F5344CB8AC3E}">
        <p14:creationId xmlns:p14="http://schemas.microsoft.com/office/powerpoint/2010/main" val="21009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BCA42-2B01-4B8D-089E-5E432B424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9B4C0-892D-2035-A732-8BD1FB4ED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DD2EB-ED09-2564-BDAB-C9EC004980BF}"/>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Arial" charset="0"/>
              <a:ea typeface="+mn-ea"/>
              <a:cs typeface="+mn-cs"/>
            </a:endParaRPr>
          </a:p>
        </p:txBody>
      </p:sp>
      <p:sp>
        <p:nvSpPr>
          <p:cNvPr id="4" name="Slide Number Placeholder 3">
            <a:extLst>
              <a:ext uri="{FF2B5EF4-FFF2-40B4-BE49-F238E27FC236}">
                <a16:creationId xmlns:a16="http://schemas.microsoft.com/office/drawing/2014/main" id="{3872ACE0-9D05-990C-EF81-48A98D06BB21}"/>
              </a:ext>
            </a:extLst>
          </p:cNvPr>
          <p:cNvSpPr>
            <a:spLocks noGrp="1"/>
          </p:cNvSpPr>
          <p:nvPr>
            <p:ph type="sldNum" sz="quarter" idx="5"/>
          </p:nvPr>
        </p:nvSpPr>
        <p:spPr/>
        <p:txBody>
          <a:bodyPr/>
          <a:lstStyle/>
          <a:p>
            <a:fld id="{5A6330BE-D91A-D240-B266-E5D5F99B4CCE}" type="slidenum">
              <a:rPr lang="en-US" smtClean="0"/>
              <a:pPr/>
              <a:t>9</a:t>
            </a:fld>
            <a:endParaRPr lang="en-US"/>
          </a:p>
        </p:txBody>
      </p:sp>
    </p:spTree>
    <p:extLst>
      <p:ext uri="{BB962C8B-B14F-4D97-AF65-F5344CB8AC3E}">
        <p14:creationId xmlns:p14="http://schemas.microsoft.com/office/powerpoint/2010/main" val="1670455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fakebands.com/wiki/index.php?title=File:Backgroun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fakebands.com/wiki/index.php?title=File:Backgroun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fakebands.com/wiki/index.php?title=File:Backgroun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fakebands.com/wiki/index.php?title=File:Backgroun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fakebands.com/wiki/index.php?title=File:Backgroun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fakebands.com/wiki/index.php?title=File:Backgroun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fakebands.com/wiki/index.php?title=File:Backgroun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userDrawn="1"/>
        </p:nvGrpSpPr>
        <p:grpSpPr>
          <a:xfrm>
            <a:off x="-137160" y="-137160"/>
            <a:ext cx="9418320" cy="5422392"/>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3108959"/>
            <a:ext cx="7086600" cy="914400"/>
          </a:xfrm>
        </p:spPr>
        <p:txBody>
          <a:bodyPr anchor="b" anchorCtr="0">
            <a:noAutofit/>
          </a:bodyPr>
          <a:lstStyle>
            <a:lvl1pPr>
              <a:defRPr sz="3200" b="0" baseline="0">
                <a:solidFill>
                  <a:schemeClr val="tx1"/>
                </a:solidFill>
              </a:defRPr>
            </a:lvl1pPr>
          </a:lstStyle>
          <a:p>
            <a:r>
              <a:rPr lang="en-US"/>
              <a:t>Click to edit Master title style</a:t>
            </a:r>
          </a:p>
        </p:txBody>
      </p:sp>
      <p:sp>
        <p:nvSpPr>
          <p:cNvPr id="3" name="Subtitle 2"/>
          <p:cNvSpPr>
            <a:spLocks noGrp="1"/>
          </p:cNvSpPr>
          <p:nvPr>
            <p:ph type="subTitle" idx="1"/>
          </p:nvPr>
        </p:nvSpPr>
        <p:spPr bwMode="auto">
          <a:xfrm>
            <a:off x="1600200" y="4114800"/>
            <a:ext cx="5029200" cy="731520"/>
          </a:xfrm>
          <a:noFill/>
        </p:spPr>
        <p:txBody>
          <a:bodyPr>
            <a:noAutofit/>
          </a:bodyPr>
          <a:lstStyle>
            <a:lvl1pPr marL="0" indent="0" algn="l">
              <a:lnSpc>
                <a:spcPct val="100000"/>
              </a:lnSpc>
              <a:spcBef>
                <a:spcPts val="0"/>
              </a:spcBef>
              <a:buNone/>
              <a:defRPr sz="1400" b="1" i="0" baseline="0">
                <a:solidFill>
                  <a:schemeClr val="tx1"/>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2" name="Picture 21"/>
          <p:cNvPicPr>
            <a:picLocks noChangeAspect="1"/>
          </p:cNvPicPr>
          <p:nvPr userDrawn="1"/>
        </p:nvPicPr>
        <p:blipFill>
          <a:blip r:embed="rId2">
            <a:extLst>
              <a:ext uri="{837473B0-CC2E-450A-ABE3-18F120FF3D39}">
                <a1611:picAttrSrcUrl xmlns:a1611="http://schemas.microsoft.com/office/drawing/2016/11/main" r:id="rId3"/>
              </a:ext>
            </a:extLst>
          </a:blip>
          <a:srcRect/>
          <a:stretch/>
        </p:blipFill>
        <p:spPr>
          <a:xfrm>
            <a:off x="0" y="0"/>
            <a:ext cx="1051249" cy="5143500"/>
          </a:xfrm>
          <a:prstGeom prst="rect">
            <a:avLst/>
          </a:prstGeom>
        </p:spPr>
      </p:pic>
    </p:spTree>
    <p:extLst>
      <p:ext uri="{BB962C8B-B14F-4D97-AF65-F5344CB8AC3E}">
        <p14:creationId xmlns:p14="http://schemas.microsoft.com/office/powerpoint/2010/main" val="18087114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4" name="Title 3"/>
          <p:cNvSpPr>
            <a:spLocks noGrp="1"/>
          </p:cNvSpPr>
          <p:nvPr>
            <p:ph type="title"/>
          </p:nvPr>
        </p:nvSpPr>
        <p:spPr>
          <a:xfrm>
            <a:off x="457200" y="342900"/>
            <a:ext cx="8229600" cy="960120"/>
          </a:xfrm>
        </p:spPr>
        <p:txBody>
          <a:bodyPr/>
          <a:lstStyle/>
          <a:p>
            <a:r>
              <a:rPr lang="en-US"/>
              <a:t>Click to edit Master title style</a:t>
            </a:r>
          </a:p>
        </p:txBody>
      </p:sp>
      <p:sp>
        <p:nvSpPr>
          <p:cNvPr id="2" name="Footer Placeholder 1"/>
          <p:cNvSpPr>
            <a:spLocks noGrp="1"/>
          </p:cNvSpPr>
          <p:nvPr>
            <p:ph type="ftr" sz="quarter" idx="20"/>
          </p:nvPr>
        </p:nvSpPr>
        <p:spPr/>
        <p:txBody>
          <a:bodyPr/>
          <a:lstStyle/>
          <a:p>
            <a:r>
              <a:rPr lang="en-US" dirty="0"/>
              <a:t>Planning Board Zoning Article Presentation</a:t>
            </a:r>
          </a:p>
        </p:txBody>
      </p:sp>
      <p:sp>
        <p:nvSpPr>
          <p:cNvPr id="3" name="Slide Number Placeholder 2"/>
          <p:cNvSpPr>
            <a:spLocks noGrp="1"/>
          </p:cNvSpPr>
          <p:nvPr>
            <p:ph type="sldNum" sz="quarter" idx="21"/>
          </p:nvPr>
        </p:nvSpPr>
        <p:spPr/>
        <p:txBody>
          <a:bodyPr/>
          <a:lstStyle/>
          <a:p>
            <a:fld id="{47547CF9-5B10-D24F-A8D7-45A9778164F7}" type="slidenum">
              <a:rPr lang="uk-UA" smtClean="0"/>
              <a:pPr/>
              <a:t>‹#›</a:t>
            </a:fld>
            <a:endParaRPr lang="uk-UA"/>
          </a:p>
        </p:txBody>
      </p:sp>
      <p:sp>
        <p:nvSpPr>
          <p:cNvPr id="19" name="Content Placeholder 2"/>
          <p:cNvSpPr>
            <a:spLocks noGrp="1"/>
          </p:cNvSpPr>
          <p:nvPr>
            <p:ph sz="half" idx="22"/>
          </p:nvPr>
        </p:nvSpPr>
        <p:spPr>
          <a:xfrm>
            <a:off x="45720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Click to edit Master text styles</a:t>
            </a:r>
          </a:p>
        </p:txBody>
      </p:sp>
      <p:sp>
        <p:nvSpPr>
          <p:cNvPr id="20" name="Content Placeholder 2"/>
          <p:cNvSpPr>
            <a:spLocks noGrp="1"/>
          </p:cNvSpPr>
          <p:nvPr>
            <p:ph sz="half" idx="23"/>
          </p:nvPr>
        </p:nvSpPr>
        <p:spPr>
          <a:xfrm>
            <a:off x="326898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Click to edit Master text styles</a:t>
            </a:r>
          </a:p>
        </p:txBody>
      </p:sp>
      <p:sp>
        <p:nvSpPr>
          <p:cNvPr id="21" name="Content Placeholder 2"/>
          <p:cNvSpPr>
            <a:spLocks noGrp="1"/>
          </p:cNvSpPr>
          <p:nvPr>
            <p:ph sz="half" idx="24"/>
          </p:nvPr>
        </p:nvSpPr>
        <p:spPr>
          <a:xfrm>
            <a:off x="608076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Click to edit Master text styles</a:t>
            </a:r>
          </a:p>
        </p:txBody>
      </p:sp>
      <p:sp>
        <p:nvSpPr>
          <p:cNvPr id="13"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a:t>Optional picture title</a:t>
            </a:r>
          </a:p>
        </p:txBody>
      </p:sp>
      <p:sp>
        <p:nvSpPr>
          <p:cNvPr id="22" name="Text Placeholder 7"/>
          <p:cNvSpPr>
            <a:spLocks noGrp="1"/>
          </p:cNvSpPr>
          <p:nvPr>
            <p:ph type="body" sz="quarter" idx="18" hasCustomPrompt="1"/>
          </p:nvPr>
        </p:nvSpPr>
        <p:spPr>
          <a:xfrm>
            <a:off x="45720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23" name="Text Placeholder 7"/>
          <p:cNvSpPr>
            <a:spLocks noGrp="1"/>
          </p:cNvSpPr>
          <p:nvPr>
            <p:ph type="body" sz="quarter" idx="25" hasCustomPrompt="1"/>
          </p:nvPr>
        </p:nvSpPr>
        <p:spPr>
          <a:xfrm>
            <a:off x="326898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24" name="Text Placeholder 7"/>
          <p:cNvSpPr>
            <a:spLocks noGrp="1"/>
          </p:cNvSpPr>
          <p:nvPr>
            <p:ph type="body" sz="quarter" idx="26" hasCustomPrompt="1"/>
          </p:nvPr>
        </p:nvSpPr>
        <p:spPr>
          <a:xfrm>
            <a:off x="608076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119340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663440" y="1371600"/>
            <a:ext cx="4023360" cy="3108960"/>
          </a:xfrm>
        </p:spPr>
        <p:txBody>
          <a:bodyPr>
            <a:normAutofit/>
          </a:bodyPr>
          <a:lstStyle>
            <a:lvl1pPr marL="0" indent="0">
              <a:lnSpc>
                <a:spcPct val="90000"/>
              </a:lnSpc>
              <a:spcBef>
                <a:spcPts val="0"/>
              </a:spcBef>
              <a:buFont typeface="Arial"/>
              <a:buNone/>
              <a:defRPr sz="36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4400">
                <a:solidFill>
                  <a:srgbClr val="0460A9"/>
                </a:solidFill>
              </a:defRPr>
            </a:lvl2pPr>
            <a:lvl3pPr marL="0" indent="0">
              <a:lnSpc>
                <a:spcPct val="90000"/>
              </a:lnSpc>
              <a:spcBef>
                <a:spcPts val="0"/>
              </a:spcBef>
              <a:buFont typeface="Arial"/>
              <a:buNone/>
              <a:defRPr sz="4400">
                <a:solidFill>
                  <a:srgbClr val="0460A9"/>
                </a:solidFill>
              </a:defRPr>
            </a:lvl3pPr>
            <a:lvl4pPr marL="0" indent="0">
              <a:lnSpc>
                <a:spcPct val="90000"/>
              </a:lnSpc>
              <a:spcBef>
                <a:spcPts val="0"/>
              </a:spcBef>
              <a:buFont typeface="Arial"/>
              <a:buNone/>
              <a:defRPr sz="4400">
                <a:solidFill>
                  <a:srgbClr val="0460A9"/>
                </a:solidFill>
              </a:defRPr>
            </a:lvl4pPr>
            <a:lvl5pPr marL="0" indent="0">
              <a:lnSpc>
                <a:spcPct val="90000"/>
              </a:lnSpc>
              <a:spcBef>
                <a:spcPts val="0"/>
              </a:spcBef>
              <a:buFont typeface="Arial"/>
              <a:buNone/>
              <a:defRPr sz="4400">
                <a:solidFill>
                  <a:srgbClr val="0460A9"/>
                </a:solidFill>
              </a:defRPr>
            </a:lvl5pPr>
            <a:lvl6pPr>
              <a:defRPr sz="1800"/>
            </a:lvl6pPr>
            <a:lvl7pPr>
              <a:defRPr sz="1800"/>
            </a:lvl7pPr>
            <a:lvl8pPr>
              <a:defRPr sz="1800"/>
            </a:lvl8pPr>
            <a:lvl9pPr>
              <a:defRPr sz="1800"/>
            </a:lvl9pPr>
          </a:lstStyle>
          <a:p>
            <a:pPr lvl="0"/>
            <a:r>
              <a:rPr lang="en-US"/>
              <a:t>Click to edit Master text styles</a:t>
            </a:r>
          </a:p>
        </p:txBody>
      </p:sp>
      <p:sp>
        <p:nvSpPr>
          <p:cNvPr id="3" name="Footer Placeholder 2"/>
          <p:cNvSpPr>
            <a:spLocks noGrp="1"/>
          </p:cNvSpPr>
          <p:nvPr>
            <p:ph type="ftr" sz="quarter" idx="19"/>
          </p:nvPr>
        </p:nvSpPr>
        <p:spPr/>
        <p:txBody>
          <a:bodyPr/>
          <a:lstStyle/>
          <a:p>
            <a:r>
              <a:rPr lang="en-US" dirty="0"/>
              <a:t>Planning Board Zoning Article Presentation</a:t>
            </a:r>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457200" y="1371600"/>
            <a:ext cx="402336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Click to edit Master text styles</a:t>
            </a:r>
          </a:p>
        </p:txBody>
      </p:sp>
      <p:sp>
        <p:nvSpPr>
          <p:cNvPr id="10" name="Text Placeholder 7"/>
          <p:cNvSpPr>
            <a:spLocks noGrp="1"/>
          </p:cNvSpPr>
          <p:nvPr>
            <p:ph type="body" sz="quarter" idx="21" hasCustomPrompt="1"/>
          </p:nvPr>
        </p:nvSpPr>
        <p:spPr>
          <a:xfrm>
            <a:off x="45720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6" name="Title 5"/>
          <p:cNvSpPr>
            <a:spLocks noGrp="1"/>
          </p:cNvSpPr>
          <p:nvPr>
            <p:ph type="title"/>
          </p:nvPr>
        </p:nvSpPr>
        <p:spPr>
          <a:xfrm>
            <a:off x="457200" y="342900"/>
            <a:ext cx="8229600" cy="960120"/>
          </a:xfrm>
        </p:spPr>
        <p:txBody>
          <a:bodyPr/>
          <a:lstStyle/>
          <a:p>
            <a:r>
              <a:rPr lang="en-US"/>
              <a:t>Click to edit Master title style</a:t>
            </a:r>
          </a:p>
        </p:txBody>
      </p:sp>
    </p:spTree>
    <p:extLst>
      <p:ext uri="{BB962C8B-B14F-4D97-AF65-F5344CB8AC3E}">
        <p14:creationId xmlns:p14="http://schemas.microsoft.com/office/powerpoint/2010/main" val="81862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Big Statement - Alternate">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246120" y="1371600"/>
            <a:ext cx="5440680" cy="3108960"/>
          </a:xfrm>
        </p:spPr>
        <p:txBody>
          <a:bodyPr>
            <a:normAutofit/>
          </a:bodyPr>
          <a:lstStyle>
            <a:lvl1pPr marL="0" indent="0">
              <a:lnSpc>
                <a:spcPct val="90000"/>
              </a:lnSpc>
              <a:spcBef>
                <a:spcPts val="0"/>
              </a:spcBef>
              <a:buFont typeface="Arial"/>
              <a:buNone/>
              <a:defRPr sz="36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4400">
                <a:solidFill>
                  <a:srgbClr val="0460A9"/>
                </a:solidFill>
              </a:defRPr>
            </a:lvl2pPr>
            <a:lvl3pPr marL="0" indent="0">
              <a:lnSpc>
                <a:spcPct val="90000"/>
              </a:lnSpc>
              <a:spcBef>
                <a:spcPts val="0"/>
              </a:spcBef>
              <a:buFont typeface="Arial"/>
              <a:buNone/>
              <a:defRPr sz="4400">
                <a:solidFill>
                  <a:srgbClr val="0460A9"/>
                </a:solidFill>
              </a:defRPr>
            </a:lvl3pPr>
            <a:lvl4pPr marL="0" indent="0">
              <a:lnSpc>
                <a:spcPct val="90000"/>
              </a:lnSpc>
              <a:spcBef>
                <a:spcPts val="0"/>
              </a:spcBef>
              <a:buFont typeface="Arial"/>
              <a:buNone/>
              <a:defRPr sz="4400">
                <a:solidFill>
                  <a:srgbClr val="0460A9"/>
                </a:solidFill>
              </a:defRPr>
            </a:lvl4pPr>
            <a:lvl5pPr marL="0" indent="0">
              <a:lnSpc>
                <a:spcPct val="90000"/>
              </a:lnSpc>
              <a:spcBef>
                <a:spcPts val="0"/>
              </a:spcBef>
              <a:buFont typeface="Arial"/>
              <a:buNone/>
              <a:defRPr sz="4400">
                <a:solidFill>
                  <a:srgbClr val="0460A9"/>
                </a:solidFill>
              </a:defRPr>
            </a:lvl5pPr>
            <a:lvl6pPr>
              <a:defRPr sz="1800"/>
            </a:lvl6pPr>
            <a:lvl7pPr>
              <a:defRPr sz="1800"/>
            </a:lvl7pPr>
            <a:lvl8pPr>
              <a:defRPr sz="1800"/>
            </a:lvl8pPr>
            <a:lvl9pPr>
              <a:defRPr sz="1800"/>
            </a:lvl9pPr>
          </a:lstStyle>
          <a:p>
            <a:pPr lvl="0"/>
            <a:r>
              <a:rPr lang="en-US"/>
              <a:t>Click to edit Master text styles</a:t>
            </a:r>
          </a:p>
        </p:txBody>
      </p:sp>
      <p:sp>
        <p:nvSpPr>
          <p:cNvPr id="3" name="Footer Placeholder 2"/>
          <p:cNvSpPr>
            <a:spLocks noGrp="1"/>
          </p:cNvSpPr>
          <p:nvPr>
            <p:ph type="ftr" sz="quarter" idx="19"/>
          </p:nvPr>
        </p:nvSpPr>
        <p:spPr/>
        <p:txBody>
          <a:bodyPr/>
          <a:lstStyle/>
          <a:p>
            <a:r>
              <a:rPr lang="en-US" dirty="0"/>
              <a:t>Planning Board Zoning Article Presentation</a:t>
            </a:r>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457200" y="1371600"/>
            <a:ext cx="260604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Click to edit Master text styles</a:t>
            </a:r>
          </a:p>
        </p:txBody>
      </p:sp>
      <p:sp>
        <p:nvSpPr>
          <p:cNvPr id="10" name="Text Placeholder 7"/>
          <p:cNvSpPr>
            <a:spLocks noGrp="1"/>
          </p:cNvSpPr>
          <p:nvPr>
            <p:ph type="body" sz="quarter" idx="21" hasCustomPrompt="1"/>
          </p:nvPr>
        </p:nvSpPr>
        <p:spPr>
          <a:xfrm>
            <a:off x="45720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6" name="Title 5"/>
          <p:cNvSpPr>
            <a:spLocks noGrp="1"/>
          </p:cNvSpPr>
          <p:nvPr>
            <p:ph type="title"/>
          </p:nvPr>
        </p:nvSpPr>
        <p:spPr>
          <a:xfrm>
            <a:off x="457200" y="342900"/>
            <a:ext cx="8229600" cy="960120"/>
          </a:xfrm>
        </p:spPr>
        <p:txBody>
          <a:bodyPr/>
          <a:lstStyle/>
          <a:p>
            <a:r>
              <a:rPr lang="en-US"/>
              <a:t>Click to edit Master title style</a:t>
            </a:r>
          </a:p>
        </p:txBody>
      </p:sp>
    </p:spTree>
    <p:extLst>
      <p:ext uri="{BB962C8B-B14F-4D97-AF65-F5344CB8AC3E}">
        <p14:creationId xmlns:p14="http://schemas.microsoft.com/office/powerpoint/2010/main" val="229751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g Quot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grpSp>
        <p:nvGrpSpPr>
          <p:cNvPr id="9" name="Group 8"/>
          <p:cNvGrpSpPr/>
          <p:nvPr userDrawn="1"/>
        </p:nvGrpSpPr>
        <p:grpSpPr>
          <a:xfrm>
            <a:off x="1050626" y="-137160"/>
            <a:ext cx="7636174" cy="5422392"/>
            <a:chOff x="1050626" y="-137160"/>
            <a:chExt cx="7636174" cy="5422392"/>
          </a:xfrm>
        </p:grpSpPr>
        <p:cxnSp>
          <p:nvCxnSpPr>
            <p:cNvPr id="11" name="Straight Connector 10"/>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2" hasCustomPrompt="1"/>
          </p:nvPr>
        </p:nvSpPr>
        <p:spPr>
          <a:xfrm>
            <a:off x="1600200" y="1005839"/>
            <a:ext cx="7086600" cy="3104949"/>
          </a:xfrm>
        </p:spPr>
        <p:txBody>
          <a:bodyPr anchor="ctr" anchorCtr="0"/>
          <a:lstStyle>
            <a:lvl1pPr marL="0" indent="0">
              <a:lnSpc>
                <a:spcPct val="90000"/>
              </a:lnSpc>
              <a:spcBef>
                <a:spcPts val="0"/>
              </a:spcBef>
              <a:buNone/>
              <a:defRPr sz="4800" b="0" i="0" spc="0" baseline="0">
                <a:solidFill>
                  <a:schemeClr val="accent2"/>
                </a:solidFill>
                <a:latin typeface="+mn-lt"/>
                <a:ea typeface="Arial" charset="0"/>
                <a:cs typeface="Arial" charset="0"/>
              </a:defRPr>
            </a:lvl1pPr>
            <a:lvl2pPr marL="230188" indent="-230188">
              <a:spcBef>
                <a:spcPts val="600"/>
              </a:spcBef>
              <a:defRPr b="0" i="0" baseline="0">
                <a:latin typeface="+mn-lt"/>
                <a:ea typeface="Arial" charset="0"/>
                <a:cs typeface="Arial" charset="0"/>
              </a:defRPr>
            </a:lvl2pPr>
            <a:lvl3pPr marL="230188" indent="0">
              <a:spcBef>
                <a:spcPts val="600"/>
              </a:spcBef>
              <a:buNone/>
              <a:defRPr/>
            </a:lvl3pPr>
            <a:lvl4pPr marL="685800" indent="-230188">
              <a:spcBef>
                <a:spcPts val="600"/>
              </a:spcBef>
              <a:defRPr/>
            </a:lvl4pPr>
            <a:lvl5pPr marL="917575" indent="-231775">
              <a:spcBef>
                <a:spcPts val="600"/>
              </a:spcBef>
              <a:defRPr/>
            </a:lvl5pPr>
          </a:lstStyle>
          <a:p>
            <a:pPr lvl="0"/>
            <a:r>
              <a:rPr lang="en-US"/>
              <a:t>“Quote goes here.”</a:t>
            </a:r>
          </a:p>
          <a:p>
            <a:pPr lvl="1"/>
            <a:r>
              <a:rPr lang="en-US"/>
              <a:t>Attribution, if needed</a:t>
            </a:r>
          </a:p>
        </p:txBody>
      </p:sp>
      <p:pic>
        <p:nvPicPr>
          <p:cNvPr id="19" name="Picture 18">
            <a:extLst>
              <a:ext uri="{FF2B5EF4-FFF2-40B4-BE49-F238E27FC236}">
                <a16:creationId xmlns:a16="http://schemas.microsoft.com/office/drawing/2014/main" id="{896C01EE-1359-A754-B6A3-20743FFAEEFB}"/>
              </a:ext>
            </a:extLst>
          </p:cNvPr>
          <p:cNvPicPr>
            <a:picLocks noChangeAspect="1"/>
          </p:cNvPicPr>
          <p:nvPr userDrawn="1"/>
        </p:nvPicPr>
        <p:blipFill>
          <a:blip r:embed="rId2">
            <a:extLst>
              <a:ext uri="{837473B0-CC2E-450A-ABE3-18F120FF3D39}">
                <a1611:picAttrSrcUrl xmlns:a1611="http://schemas.microsoft.com/office/drawing/2016/11/main" r:id="rId3"/>
              </a:ext>
            </a:extLst>
          </a:blip>
          <a:srcRect/>
          <a:stretch/>
        </p:blipFill>
        <p:spPr>
          <a:xfrm>
            <a:off x="0" y="9144"/>
            <a:ext cx="1051249" cy="5143500"/>
          </a:xfrm>
          <a:prstGeom prst="rect">
            <a:avLst/>
          </a:prstGeom>
        </p:spPr>
      </p:pic>
    </p:spTree>
    <p:extLst>
      <p:ext uri="{BB962C8B-B14F-4D97-AF65-F5344CB8AC3E}">
        <p14:creationId xmlns:p14="http://schemas.microsoft.com/office/powerpoint/2010/main" val="269771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41" name="Group 40"/>
          <p:cNvGrpSpPr/>
          <p:nvPr userDrawn="1"/>
        </p:nvGrpSpPr>
        <p:grpSpPr>
          <a:xfrm>
            <a:off x="-137160" y="-137160"/>
            <a:ext cx="9418320" cy="5422392"/>
            <a:chOff x="-137160" y="-137160"/>
            <a:chExt cx="9418320" cy="5422392"/>
          </a:xfrm>
        </p:grpSpPr>
        <p:cxnSp>
          <p:nvCxnSpPr>
            <p:cNvPr id="42" name="Straight Connector 41"/>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5" name="Title 1"/>
          <p:cNvSpPr>
            <a:spLocks noGrp="1"/>
          </p:cNvSpPr>
          <p:nvPr>
            <p:ph type="ctrTitle"/>
          </p:nvPr>
        </p:nvSpPr>
        <p:spPr bwMode="auto">
          <a:xfrm>
            <a:off x="1600200" y="3108960"/>
            <a:ext cx="7086600" cy="914400"/>
          </a:xfrm>
        </p:spPr>
        <p:txBody>
          <a:bodyPr anchor="b" anchorCtr="0">
            <a:noAutofit/>
          </a:bodyPr>
          <a:lstStyle>
            <a:lvl1pPr>
              <a:defRPr sz="3200">
                <a:solidFill>
                  <a:schemeClr val="tx1"/>
                </a:solidFill>
              </a:defRPr>
            </a:lvl1pPr>
          </a:lstStyle>
          <a:p>
            <a:r>
              <a:rPr lang="en-US"/>
              <a:t>Click to edit Master title style</a:t>
            </a:r>
          </a:p>
        </p:txBody>
      </p:sp>
      <p:sp>
        <p:nvSpPr>
          <p:cNvPr id="56" name="Subtitle 2"/>
          <p:cNvSpPr>
            <a:spLocks noGrp="1"/>
          </p:cNvSpPr>
          <p:nvPr>
            <p:ph type="subTitle" idx="1" hasCustomPrompt="1"/>
          </p:nvPr>
        </p:nvSpPr>
        <p:spPr bwMode="auto">
          <a:xfrm>
            <a:off x="1600200" y="4114800"/>
            <a:ext cx="5029200" cy="731520"/>
          </a:xfrm>
        </p:spPr>
        <p:txBody>
          <a:bodyPr>
            <a:noAutofit/>
          </a:bodyPr>
          <a:lstStyle>
            <a:lvl1pPr marL="0" indent="0" algn="l">
              <a:lnSpc>
                <a:spcPct val="100000"/>
              </a:lnSpc>
              <a:spcBef>
                <a:spcPts val="0"/>
              </a:spcBef>
              <a:buNone/>
              <a:defRPr sz="1400" b="1" i="0" spc="0" baseline="0">
                <a:solidFill>
                  <a:schemeClr val="tx1"/>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r>
              <a:rPr lang="en-US" err="1"/>
              <a:t>su</a:t>
            </a:r>
            <a:r>
              <a:rPr lang="en-US"/>
              <a:t>   </a:t>
            </a:r>
            <a:r>
              <a:rPr lang="en-US" err="1"/>
              <a:t>btitle</a:t>
            </a:r>
            <a:r>
              <a:rPr lang="en-US"/>
              <a:t> style</a:t>
            </a:r>
          </a:p>
        </p:txBody>
      </p:sp>
      <p:pic>
        <p:nvPicPr>
          <p:cNvPr id="18" name="Picture 17">
            <a:extLst>
              <a:ext uri="{FF2B5EF4-FFF2-40B4-BE49-F238E27FC236}">
                <a16:creationId xmlns:a16="http://schemas.microsoft.com/office/drawing/2014/main" id="{7BC6071E-1852-ADEC-2057-CF6EE2BD0EF9}"/>
              </a:ext>
            </a:extLst>
          </p:cNvPr>
          <p:cNvPicPr>
            <a:picLocks noChangeAspect="1"/>
          </p:cNvPicPr>
          <p:nvPr userDrawn="1"/>
        </p:nvPicPr>
        <p:blipFill>
          <a:blip r:embed="rId2">
            <a:extLst>
              <a:ext uri="{837473B0-CC2E-450A-ABE3-18F120FF3D39}">
                <a1611:picAttrSrcUrl xmlns:a1611="http://schemas.microsoft.com/office/drawing/2016/11/main" r:id="rId3"/>
              </a:ext>
            </a:extLst>
          </a:blip>
          <a:srcRect/>
          <a:stretch/>
        </p:blipFill>
        <p:spPr>
          <a:xfrm>
            <a:off x="0" y="0"/>
            <a:ext cx="1051249" cy="5143500"/>
          </a:xfrm>
          <a:prstGeom prst="rect">
            <a:avLst/>
          </a:prstGeom>
        </p:spPr>
      </p:pic>
    </p:spTree>
    <p:extLst>
      <p:ext uri="{BB962C8B-B14F-4D97-AF65-F5344CB8AC3E}">
        <p14:creationId xmlns:p14="http://schemas.microsoft.com/office/powerpoint/2010/main" val="248021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050626" y="-137160"/>
            <a:ext cx="7636174" cy="5422392"/>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1600200" y="1463040"/>
            <a:ext cx="7086600" cy="2102185"/>
          </a:xfrm>
        </p:spPr>
        <p:txBody>
          <a:bodyPr anchor="b" anchorCtr="0">
            <a:noAutofit/>
          </a:bodyPr>
          <a:lstStyle>
            <a:lvl1pPr>
              <a:defRPr sz="3200" baseline="0"/>
            </a:lvl1pPr>
          </a:lstStyle>
          <a:p>
            <a:r>
              <a:rPr lang="en-US"/>
              <a:t>Click to edit Master title style</a:t>
            </a:r>
          </a:p>
        </p:txBody>
      </p:sp>
      <p:sp>
        <p:nvSpPr>
          <p:cNvPr id="19"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0" name="Picture 19">
            <a:extLst>
              <a:ext uri="{FF2B5EF4-FFF2-40B4-BE49-F238E27FC236}">
                <a16:creationId xmlns:a16="http://schemas.microsoft.com/office/drawing/2014/main" id="{C8B0B6D2-8174-DC5D-7B52-6DDCBA9C468D}"/>
              </a:ext>
            </a:extLst>
          </p:cNvPr>
          <p:cNvPicPr>
            <a:picLocks noChangeAspect="1"/>
          </p:cNvPicPr>
          <p:nvPr userDrawn="1"/>
        </p:nvPicPr>
        <p:blipFill>
          <a:blip r:embed="rId2">
            <a:extLst>
              <a:ext uri="{837473B0-CC2E-450A-ABE3-18F120FF3D39}">
                <a1611:picAttrSrcUrl xmlns:a1611="http://schemas.microsoft.com/office/drawing/2016/11/main" r:id="rId3"/>
              </a:ext>
            </a:extLst>
          </a:blip>
          <a:srcRect/>
          <a:stretch/>
        </p:blipFill>
        <p:spPr>
          <a:xfrm>
            <a:off x="0" y="0"/>
            <a:ext cx="1051249" cy="5143500"/>
          </a:xfrm>
          <a:prstGeom prst="rect">
            <a:avLst/>
          </a:prstGeom>
        </p:spPr>
      </p:pic>
    </p:spTree>
    <p:extLst>
      <p:ext uri="{BB962C8B-B14F-4D97-AF65-F5344CB8AC3E}">
        <p14:creationId xmlns:p14="http://schemas.microsoft.com/office/powerpoint/2010/main" val="6115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Planning Board Zoning Article Presentation</a:t>
            </a:r>
          </a:p>
        </p:txBody>
      </p:sp>
      <p:sp>
        <p:nvSpPr>
          <p:cNvPr id="4" name="Slide Number Placeholder 3"/>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212425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Planning Board Zoning Article Presentation</a:t>
            </a:r>
          </a:p>
        </p:txBody>
      </p:sp>
      <p:sp>
        <p:nvSpPr>
          <p:cNvPr id="3" name="Slide Number Placeholder 2"/>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852009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9" name="Title 1"/>
          <p:cNvSpPr txBox="1">
            <a:spLocks/>
          </p:cNvSpPr>
          <p:nvPr userDrawn="1"/>
        </p:nvSpPr>
        <p:spPr>
          <a:xfrm>
            <a:off x="1600200" y="3108960"/>
            <a:ext cx="7086600" cy="91498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3200" b="1" i="0" spc="-100">
                <a:latin typeface="+mj-lt"/>
                <a:ea typeface="Arial Black" charset="0"/>
                <a:cs typeface="Arial Black" charset="0"/>
              </a:rPr>
              <a:t>Thank</a:t>
            </a:r>
            <a:r>
              <a:rPr lang="en-US" sz="3200" b="1" i="0" spc="-100" baseline="0">
                <a:latin typeface="+mj-lt"/>
                <a:ea typeface="Arial Black" charset="0"/>
                <a:cs typeface="Arial Black" charset="0"/>
              </a:rPr>
              <a:t> you</a:t>
            </a:r>
            <a:endParaRPr lang="en-US" sz="3200" b="1" i="0" spc="-100">
              <a:latin typeface="+mj-lt"/>
              <a:ea typeface="Arial Black" charset="0"/>
              <a:cs typeface="Arial Black" charset="0"/>
            </a:endParaRPr>
          </a:p>
        </p:txBody>
      </p:sp>
      <p:grpSp>
        <p:nvGrpSpPr>
          <p:cNvPr id="37" name="Group 36"/>
          <p:cNvGrpSpPr/>
          <p:nvPr userDrawn="1"/>
        </p:nvGrpSpPr>
        <p:grpSpPr>
          <a:xfrm>
            <a:off x="-137160" y="-137160"/>
            <a:ext cx="9418320" cy="5422392"/>
            <a:chOff x="-137160" y="-137160"/>
            <a:chExt cx="9418320" cy="5422392"/>
          </a:xfrm>
        </p:grpSpPr>
        <p:cxnSp>
          <p:nvCxnSpPr>
            <p:cNvPr id="38" name="Straight Connector 3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7" name="Picture 16">
            <a:extLst>
              <a:ext uri="{FF2B5EF4-FFF2-40B4-BE49-F238E27FC236}">
                <a16:creationId xmlns:a16="http://schemas.microsoft.com/office/drawing/2014/main" id="{7E5C4315-013D-1DBB-AAFC-93E2150EC7FF}"/>
              </a:ext>
            </a:extLst>
          </p:cNvPr>
          <p:cNvPicPr>
            <a:picLocks noChangeAspect="1"/>
          </p:cNvPicPr>
          <p:nvPr userDrawn="1"/>
        </p:nvPicPr>
        <p:blipFill>
          <a:blip r:embed="rId2">
            <a:extLst>
              <a:ext uri="{837473B0-CC2E-450A-ABE3-18F120FF3D39}">
                <a1611:picAttrSrcUrl xmlns:a1611="http://schemas.microsoft.com/office/drawing/2016/11/main" r:id="rId3"/>
              </a:ext>
            </a:extLst>
          </a:blip>
          <a:srcRect/>
          <a:stretch/>
        </p:blipFill>
        <p:spPr>
          <a:xfrm>
            <a:off x="0" y="0"/>
            <a:ext cx="1051249" cy="5143500"/>
          </a:xfrm>
          <a:prstGeom prst="rect">
            <a:avLst/>
          </a:prstGeom>
        </p:spPr>
      </p:pic>
    </p:spTree>
    <p:extLst>
      <p:ext uri="{BB962C8B-B14F-4D97-AF65-F5344CB8AC3E}">
        <p14:creationId xmlns:p14="http://schemas.microsoft.com/office/powerpoint/2010/main" val="312821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grpSp>
        <p:nvGrpSpPr>
          <p:cNvPr id="13" name="Group 12"/>
          <p:cNvGrpSpPr/>
          <p:nvPr userDrawn="1"/>
        </p:nvGrpSpPr>
        <p:grpSpPr>
          <a:xfrm>
            <a:off x="1050626" y="-137160"/>
            <a:ext cx="7636174" cy="5422392"/>
            <a:chOff x="1050626" y="-137160"/>
            <a:chExt cx="7636174" cy="5422392"/>
          </a:xfrm>
        </p:grpSpPr>
        <p:cxnSp>
          <p:nvCxnSpPr>
            <p:cNvPr id="14" name="Straight Connector 13"/>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6" name="Title 1"/>
          <p:cNvSpPr txBox="1">
            <a:spLocks/>
          </p:cNvSpPr>
          <p:nvPr userDrawn="1"/>
        </p:nvSpPr>
        <p:spPr>
          <a:xfrm>
            <a:off x="1600200" y="1463040"/>
            <a:ext cx="7086600" cy="2103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3200" b="1" i="0" spc="-100">
                <a:latin typeface="+mj-lt"/>
                <a:ea typeface="Arial Black" charset="0"/>
                <a:cs typeface="Arial Black" charset="0"/>
              </a:rPr>
              <a:t>Thank</a:t>
            </a:r>
            <a:r>
              <a:rPr lang="en-US" sz="3200" b="1" i="0" spc="-100" baseline="0">
                <a:latin typeface="+mj-lt"/>
                <a:ea typeface="Arial Black" charset="0"/>
                <a:cs typeface="Arial Black" charset="0"/>
              </a:rPr>
              <a:t> you</a:t>
            </a:r>
            <a:endParaRPr lang="en-US" sz="3200" b="1" i="0" spc="-100">
              <a:latin typeface="+mj-lt"/>
              <a:ea typeface="Arial Black" charset="0"/>
              <a:cs typeface="Arial Black" charset="0"/>
            </a:endParaRPr>
          </a:p>
        </p:txBody>
      </p:sp>
      <p:pic>
        <p:nvPicPr>
          <p:cNvPr id="18" name="Picture 17">
            <a:extLst>
              <a:ext uri="{FF2B5EF4-FFF2-40B4-BE49-F238E27FC236}">
                <a16:creationId xmlns:a16="http://schemas.microsoft.com/office/drawing/2014/main" id="{ABA6B7EB-12A7-DAED-01DD-6EB255A8B5B4}"/>
              </a:ext>
            </a:extLst>
          </p:cNvPr>
          <p:cNvPicPr>
            <a:picLocks noChangeAspect="1"/>
          </p:cNvPicPr>
          <p:nvPr userDrawn="1"/>
        </p:nvPicPr>
        <p:blipFill>
          <a:blip r:embed="rId2">
            <a:extLst>
              <a:ext uri="{837473B0-CC2E-450A-ABE3-18F120FF3D39}">
                <a1611:picAttrSrcUrl xmlns:a1611="http://schemas.microsoft.com/office/drawing/2016/11/main" r:id="rId3"/>
              </a:ext>
            </a:extLst>
          </a:blip>
          <a:srcRect/>
          <a:stretch/>
        </p:blipFill>
        <p:spPr>
          <a:xfrm>
            <a:off x="0" y="0"/>
            <a:ext cx="1051249" cy="5143500"/>
          </a:xfrm>
          <a:prstGeom prst="rect">
            <a:avLst/>
          </a:prstGeom>
        </p:spPr>
      </p:pic>
    </p:spTree>
    <p:extLst>
      <p:ext uri="{BB962C8B-B14F-4D97-AF65-F5344CB8AC3E}">
        <p14:creationId xmlns:p14="http://schemas.microsoft.com/office/powerpoint/2010/main" val="39816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grpSp>
        <p:nvGrpSpPr>
          <p:cNvPr id="24" name="Group 23"/>
          <p:cNvGrpSpPr/>
          <p:nvPr userDrawn="1"/>
        </p:nvGrpSpPr>
        <p:grpSpPr>
          <a:xfrm>
            <a:off x="-137160" y="-137160"/>
            <a:ext cx="9418320" cy="5422392"/>
            <a:chOff x="-137160" y="-137160"/>
            <a:chExt cx="9418320" cy="5422392"/>
          </a:xfrm>
        </p:grpSpPr>
        <p:cxnSp>
          <p:nvCxnSpPr>
            <p:cNvPr id="28" name="Straight Connector 2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1463040"/>
            <a:ext cx="7086600" cy="2102185"/>
          </a:xfrm>
        </p:spPr>
        <p:txBody>
          <a:bodyPr anchor="b" anchorCtr="0">
            <a:noAutofit/>
          </a:bodyPr>
          <a:lstStyle>
            <a:lvl1pPr>
              <a:defRPr sz="3200" b="0"/>
            </a:lvl1pPr>
          </a:lstStyle>
          <a:p>
            <a:r>
              <a:rPr lang="en-US"/>
              <a:t>Click to edit Master title style</a:t>
            </a:r>
          </a:p>
        </p:txBody>
      </p:sp>
      <p:sp>
        <p:nvSpPr>
          <p:cNvPr id="3"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0" name="Picture 19">
            <a:extLst>
              <a:ext uri="{FF2B5EF4-FFF2-40B4-BE49-F238E27FC236}">
                <a16:creationId xmlns:a16="http://schemas.microsoft.com/office/drawing/2014/main" id="{00A0AE17-D0F8-79AC-040F-06CA36BB09EE}"/>
              </a:ext>
            </a:extLst>
          </p:cNvPr>
          <p:cNvPicPr>
            <a:picLocks noChangeAspect="1"/>
          </p:cNvPicPr>
          <p:nvPr userDrawn="1"/>
        </p:nvPicPr>
        <p:blipFill>
          <a:blip r:embed="rId2">
            <a:extLst>
              <a:ext uri="{837473B0-CC2E-450A-ABE3-18F120FF3D39}">
                <a1611:picAttrSrcUrl xmlns:a1611="http://schemas.microsoft.com/office/drawing/2016/11/main" r:id="rId3"/>
              </a:ext>
            </a:extLst>
          </a:blip>
          <a:srcRect/>
          <a:stretch/>
        </p:blipFill>
        <p:spPr>
          <a:xfrm>
            <a:off x="0" y="0"/>
            <a:ext cx="1051249" cy="5143500"/>
          </a:xfrm>
          <a:prstGeom prst="rect">
            <a:avLst/>
          </a:prstGeom>
        </p:spPr>
      </p:pic>
    </p:spTree>
    <p:extLst>
      <p:ext uri="{BB962C8B-B14F-4D97-AF65-F5344CB8AC3E}">
        <p14:creationId xmlns:p14="http://schemas.microsoft.com/office/powerpoint/2010/main" val="2448985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5" name="Group 4"/>
          <p:cNvGrpSpPr/>
          <p:nvPr userDrawn="1"/>
        </p:nvGrpSpPr>
        <p:grpSpPr>
          <a:xfrm>
            <a:off x="-137160" y="-137160"/>
            <a:ext cx="9418320" cy="5422392"/>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3108959"/>
            <a:ext cx="7086600" cy="914400"/>
          </a:xfrm>
        </p:spPr>
        <p:txBody>
          <a:bodyPr anchor="b" anchorCtr="0">
            <a:noAutofit/>
          </a:bodyPr>
          <a:lstStyle>
            <a:lvl1pPr>
              <a:defRPr sz="3200" b="0" baseline="0">
                <a:solidFill>
                  <a:schemeClr val="tx1"/>
                </a:solidFill>
              </a:defRPr>
            </a:lvl1pPr>
          </a:lstStyle>
          <a:p>
            <a:r>
              <a:rPr lang="en-US"/>
              <a:t>Click to edit Master title style</a:t>
            </a:r>
          </a:p>
        </p:txBody>
      </p:sp>
      <p:sp>
        <p:nvSpPr>
          <p:cNvPr id="3" name="Subtitle 2"/>
          <p:cNvSpPr>
            <a:spLocks noGrp="1"/>
          </p:cNvSpPr>
          <p:nvPr>
            <p:ph type="subTitle" idx="1"/>
          </p:nvPr>
        </p:nvSpPr>
        <p:spPr bwMode="auto">
          <a:xfrm>
            <a:off x="1600200" y="4114800"/>
            <a:ext cx="5029200" cy="731520"/>
          </a:xfrm>
          <a:noFill/>
        </p:spPr>
        <p:txBody>
          <a:bodyPr>
            <a:noAutofit/>
          </a:bodyPr>
          <a:lstStyle>
            <a:lvl1pPr marL="0" indent="0" algn="l">
              <a:lnSpc>
                <a:spcPct val="100000"/>
              </a:lnSpc>
              <a:spcBef>
                <a:spcPts val="0"/>
              </a:spcBef>
              <a:buNone/>
              <a:defRPr sz="1400" b="1" i="0" baseline="0">
                <a:solidFill>
                  <a:schemeClr val="tx1"/>
                </a:solidFill>
                <a:latin typeface="+mn-lt"/>
                <a:ea typeface="Arial Regular" charset="0"/>
                <a:cs typeface="Arial Regular"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23" name="Picture 22">
            <a:extLst>
              <a:ext uri="{FF2B5EF4-FFF2-40B4-BE49-F238E27FC236}">
                <a16:creationId xmlns:a16="http://schemas.microsoft.com/office/drawing/2014/main" id="{64F42679-1CC7-9764-2C63-E30688582A72}"/>
              </a:ext>
            </a:extLst>
          </p:cNvPr>
          <p:cNvPicPr>
            <a:picLocks noChangeAspect="1"/>
          </p:cNvPicPr>
          <p:nvPr userDrawn="1"/>
        </p:nvPicPr>
        <p:blipFill>
          <a:blip r:embed="rId2">
            <a:extLst>
              <a:ext uri="{837473B0-CC2E-450A-ABE3-18F120FF3D39}">
                <a1611:picAttrSrcUrl xmlns:a1611="http://schemas.microsoft.com/office/drawing/2016/11/main" r:id="rId3"/>
              </a:ext>
            </a:extLst>
          </a:blip>
          <a:srcRect/>
          <a:stretch/>
        </p:blipFill>
        <p:spPr>
          <a:xfrm>
            <a:off x="0" y="0"/>
            <a:ext cx="1051249" cy="5143500"/>
          </a:xfrm>
          <a:prstGeom prst="rect">
            <a:avLst/>
          </a:prstGeom>
        </p:spPr>
      </p:pic>
    </p:spTree>
    <p:extLst>
      <p:ext uri="{BB962C8B-B14F-4D97-AF65-F5344CB8AC3E}">
        <p14:creationId xmlns:p14="http://schemas.microsoft.com/office/powerpoint/2010/main" val="34322792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1pPr marL="341313" indent="-341313">
              <a:buSzPct val="100000"/>
              <a:buFont typeface="+mj-lt"/>
              <a:buAutoNum type="arabicPeriod"/>
              <a:tabLst>
                <a:tab pos="3998913" algn="r"/>
                <a:tab pos="8229600" algn="r"/>
              </a:tabLst>
              <a:defRPr baseline="0"/>
            </a:lvl1pPr>
            <a:lvl2pPr marL="574675" indent="-233363">
              <a:defRPr baseline="0"/>
            </a:lvl2pPr>
            <a:lvl3pPr marL="801688" indent="-227013">
              <a:defRPr baseline="0"/>
            </a:lvl3pPr>
            <a:lvl4pPr marL="1028700" indent="-227013">
              <a:defRPr baseline="0"/>
            </a:lvl4pPr>
            <a:lvl5pPr marL="1257300" indent="-228600">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Planning Board Zoning Article Presentation</a:t>
            </a:r>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406307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SzPct val="100000"/>
              <a:buFont typeface="Wingdings" charset="2"/>
              <a:buChar cha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dirty="0"/>
              <a:t>Planning Board Zoning Article Presentation</a:t>
            </a:r>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427836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21138"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371600"/>
            <a:ext cx="402336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dirty="0"/>
              <a:t>Planning Board Zoning Article Presentation</a:t>
            </a:r>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a:p>
        </p:txBody>
      </p:sp>
      <p:sp>
        <p:nvSpPr>
          <p:cNvPr id="7" name="Title 6"/>
          <p:cNvSpPr>
            <a:spLocks noGrp="1"/>
          </p:cNvSpPr>
          <p:nvPr>
            <p:ph type="title"/>
          </p:nvPr>
        </p:nvSpPr>
        <p:spPr>
          <a:xfrm>
            <a:off x="457200" y="342900"/>
            <a:ext cx="8229600" cy="960120"/>
          </a:xfrm>
        </p:spPr>
        <p:txBody>
          <a:bodyPr/>
          <a:lstStyle/>
          <a:p>
            <a:r>
              <a:rPr lang="en-US"/>
              <a:t>Click to edit Master title style</a:t>
            </a:r>
          </a:p>
        </p:txBody>
      </p:sp>
    </p:spTree>
    <p:extLst>
      <p:ext uri="{BB962C8B-B14F-4D97-AF65-F5344CB8AC3E}">
        <p14:creationId xmlns:p14="http://schemas.microsoft.com/office/powerpoint/2010/main" val="114697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260604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8980" y="1371600"/>
            <a:ext cx="260604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dirty="0"/>
              <a:t>Planning Board Zoning Article Presentation</a:t>
            </a:r>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a:p>
        </p:txBody>
      </p:sp>
      <p:sp>
        <p:nvSpPr>
          <p:cNvPr id="7" name="Title 6"/>
          <p:cNvSpPr>
            <a:spLocks noGrp="1"/>
          </p:cNvSpPr>
          <p:nvPr>
            <p:ph type="title"/>
          </p:nvPr>
        </p:nvSpPr>
        <p:spPr>
          <a:xfrm>
            <a:off x="457200" y="342900"/>
            <a:ext cx="8229600" cy="960120"/>
          </a:xfrm>
        </p:spPr>
        <p:txBody>
          <a:bodyPr/>
          <a:lstStyle/>
          <a:p>
            <a:r>
              <a:rPr lang="en-US"/>
              <a:t>Click to edit Master title style</a:t>
            </a:r>
          </a:p>
        </p:txBody>
      </p:sp>
      <p:sp>
        <p:nvSpPr>
          <p:cNvPr id="11" name="Content Placeholder 3"/>
          <p:cNvSpPr>
            <a:spLocks noGrp="1"/>
          </p:cNvSpPr>
          <p:nvPr>
            <p:ph sz="half" idx="25"/>
          </p:nvPr>
        </p:nvSpPr>
        <p:spPr>
          <a:xfrm>
            <a:off x="6080760" y="1371600"/>
            <a:ext cx="2606040" cy="3108960"/>
          </a:xfrm>
        </p:spPr>
        <p:txBody>
          <a:bodyPr>
            <a:normAutofit/>
          </a:bodyPr>
          <a:lstStyle>
            <a:lvl1pPr marL="228600" indent="-228600">
              <a:buSzPct val="100000"/>
              <a:buFont typeface="Wingdings" charset="2"/>
              <a:buChar cha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30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371600"/>
            <a:ext cx="402336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5"/>
          </p:nvPr>
        </p:nvSpPr>
        <p:spPr/>
        <p:txBody>
          <a:bodyPr/>
          <a:lstStyle/>
          <a:p>
            <a:r>
              <a:rPr lang="en-US" dirty="0"/>
              <a:t>Planning Board Zoning Article Presentation</a:t>
            </a:r>
          </a:p>
        </p:txBody>
      </p:sp>
      <p:sp>
        <p:nvSpPr>
          <p:cNvPr id="4" name="Slide Number Placeholder 3"/>
          <p:cNvSpPr>
            <a:spLocks noGrp="1"/>
          </p:cNvSpPr>
          <p:nvPr>
            <p:ph type="sldNum" sz="quarter" idx="16"/>
          </p:nvPr>
        </p:nvSpPr>
        <p:spPr/>
        <p:txBody>
          <a:bodyPr/>
          <a:lstStyle/>
          <a:p>
            <a:fld id="{47547CF9-5B10-D24F-A8D7-45A9778164F7}" type="slidenum">
              <a:rPr lang="uk-UA" smtClean="0"/>
              <a:pPr/>
              <a:t>‹#›</a:t>
            </a:fld>
            <a:endParaRPr lang="uk-UA"/>
          </a:p>
        </p:txBody>
      </p:sp>
      <p:sp>
        <p:nvSpPr>
          <p:cNvPr id="11" name="Content Placeholder 2"/>
          <p:cNvSpPr>
            <a:spLocks noGrp="1"/>
          </p:cNvSpPr>
          <p:nvPr>
            <p:ph sz="half" idx="17"/>
          </p:nvPr>
        </p:nvSpPr>
        <p:spPr>
          <a:xfrm>
            <a:off x="4663440" y="1371600"/>
            <a:ext cx="402336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Click to edit Master text styles</a:t>
            </a:r>
          </a:p>
        </p:txBody>
      </p:sp>
      <p:sp>
        <p:nvSpPr>
          <p:cNvPr id="5" name="Title 4"/>
          <p:cNvSpPr>
            <a:spLocks noGrp="1"/>
          </p:cNvSpPr>
          <p:nvPr>
            <p:ph type="title"/>
          </p:nvPr>
        </p:nvSpPr>
        <p:spPr>
          <a:xfrm>
            <a:off x="457200" y="342900"/>
            <a:ext cx="8229600" cy="960120"/>
          </a:xfrm>
        </p:spPr>
        <p:txBody>
          <a:bodyPr/>
          <a:lstStyle/>
          <a:p>
            <a:r>
              <a:rPr lang="en-US"/>
              <a:t>Click to edit Master title style</a:t>
            </a:r>
          </a:p>
        </p:txBody>
      </p:sp>
      <p:sp>
        <p:nvSpPr>
          <p:cNvPr id="10" name="Text Placeholder 7"/>
          <p:cNvSpPr>
            <a:spLocks noGrp="1"/>
          </p:cNvSpPr>
          <p:nvPr>
            <p:ph type="body" sz="quarter" idx="18" hasCustomPrompt="1"/>
          </p:nvPr>
        </p:nvSpPr>
        <p:spPr>
          <a:xfrm>
            <a:off x="466344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738342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960120"/>
          </a:xfrm>
        </p:spPr>
        <p:txBody>
          <a:bodyPr/>
          <a:lstStyle/>
          <a:p>
            <a:r>
              <a:rPr lang="en-US"/>
              <a:t>Click to edit Master title style</a:t>
            </a:r>
          </a:p>
        </p:txBody>
      </p:sp>
      <p:sp>
        <p:nvSpPr>
          <p:cNvPr id="6"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a:t>Optional picture title</a:t>
            </a:r>
          </a:p>
        </p:txBody>
      </p:sp>
      <p:sp>
        <p:nvSpPr>
          <p:cNvPr id="3" name="Footer Placeholder 2"/>
          <p:cNvSpPr>
            <a:spLocks noGrp="1"/>
          </p:cNvSpPr>
          <p:nvPr>
            <p:ph type="ftr" sz="quarter" idx="14"/>
          </p:nvPr>
        </p:nvSpPr>
        <p:spPr/>
        <p:txBody>
          <a:bodyPr/>
          <a:lstStyle/>
          <a:p>
            <a:r>
              <a:rPr lang="en-US" dirty="0"/>
              <a:t>Planning Board Zoning Article Presentation</a:t>
            </a:r>
          </a:p>
        </p:txBody>
      </p:sp>
      <p:sp>
        <p:nvSpPr>
          <p:cNvPr id="4" name="Slide Number Placeholder 3"/>
          <p:cNvSpPr>
            <a:spLocks noGrp="1"/>
          </p:cNvSpPr>
          <p:nvPr>
            <p:ph type="sldNum" sz="quarter" idx="15"/>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457200" y="1786467"/>
            <a:ext cx="822960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7"/>
          <p:cNvSpPr>
            <a:spLocks noGrp="1"/>
          </p:cNvSpPr>
          <p:nvPr>
            <p:ph type="body" sz="quarter" idx="18" hasCustomPrompt="1"/>
          </p:nvPr>
        </p:nvSpPr>
        <p:spPr>
          <a:xfrm>
            <a:off x="457200" y="4160520"/>
            <a:ext cx="822960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266208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960120"/>
          </a:xfrm>
        </p:spPr>
        <p:txBody>
          <a:bodyPr/>
          <a:lstStyle/>
          <a:p>
            <a:r>
              <a:rPr lang="en-US"/>
              <a:t>Click to edit Master title style</a:t>
            </a:r>
          </a:p>
        </p:txBody>
      </p:sp>
      <p:sp>
        <p:nvSpPr>
          <p:cNvPr id="3" name="Footer Placeholder 2"/>
          <p:cNvSpPr>
            <a:spLocks noGrp="1"/>
          </p:cNvSpPr>
          <p:nvPr>
            <p:ph type="ftr" sz="quarter" idx="16"/>
          </p:nvPr>
        </p:nvSpPr>
        <p:spPr/>
        <p:txBody>
          <a:bodyPr/>
          <a:lstStyle/>
          <a:p>
            <a:r>
              <a:rPr lang="en-US" dirty="0"/>
              <a:t>Planning Board Zoning Article Presentation</a:t>
            </a:r>
          </a:p>
        </p:txBody>
      </p:sp>
      <p:sp>
        <p:nvSpPr>
          <p:cNvPr id="4" name="Slide Number Placeholder 3"/>
          <p:cNvSpPr>
            <a:spLocks noGrp="1"/>
          </p:cNvSpPr>
          <p:nvPr>
            <p:ph type="sldNum" sz="quarter" idx="17"/>
          </p:nvPr>
        </p:nvSpPr>
        <p:spPr/>
        <p:txBody>
          <a:bodyPr/>
          <a:lstStyle/>
          <a:p>
            <a:fld id="{47547CF9-5B10-D24F-A8D7-45A9778164F7}" type="slidenum">
              <a:rPr lang="uk-UA" smtClean="0"/>
              <a:pPr/>
              <a:t>‹#›</a:t>
            </a:fld>
            <a:endParaRPr lang="uk-UA"/>
          </a:p>
        </p:txBody>
      </p:sp>
      <p:sp>
        <p:nvSpPr>
          <p:cNvPr id="14" name="Content Placeholder 2"/>
          <p:cNvSpPr>
            <a:spLocks noGrp="1"/>
          </p:cNvSpPr>
          <p:nvPr>
            <p:ph sz="half" idx="18"/>
          </p:nvPr>
        </p:nvSpPr>
        <p:spPr>
          <a:xfrm>
            <a:off x="457200" y="1786467"/>
            <a:ext cx="402336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9"/>
          </p:nvPr>
        </p:nvSpPr>
        <p:spPr>
          <a:xfrm>
            <a:off x="4663440" y="1786467"/>
            <a:ext cx="402336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Click to edit Master text styles</a:t>
            </a:r>
          </a:p>
        </p:txBody>
      </p:sp>
      <p:sp>
        <p:nvSpPr>
          <p:cNvPr id="10"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a:t>Optional picture title</a:t>
            </a:r>
          </a:p>
        </p:txBody>
      </p:sp>
      <p:sp>
        <p:nvSpPr>
          <p:cNvPr id="17" name="Text Placeholder 7"/>
          <p:cNvSpPr>
            <a:spLocks noGrp="1"/>
          </p:cNvSpPr>
          <p:nvPr>
            <p:ph type="body" sz="quarter" idx="20" hasCustomPrompt="1"/>
          </p:nvPr>
        </p:nvSpPr>
        <p:spPr>
          <a:xfrm>
            <a:off x="45720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18" name="Text Placeholder 7"/>
          <p:cNvSpPr>
            <a:spLocks noGrp="1"/>
          </p:cNvSpPr>
          <p:nvPr>
            <p:ph type="body" sz="quarter" idx="21" hasCustomPrompt="1"/>
          </p:nvPr>
        </p:nvSpPr>
        <p:spPr>
          <a:xfrm>
            <a:off x="466344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362364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137160" y="-137160"/>
            <a:ext cx="9418320" cy="5422392"/>
            <a:chOff x="-137160" y="-137160"/>
            <a:chExt cx="9418320" cy="5422392"/>
          </a:xfrm>
        </p:grpSpPr>
        <p:cxnSp>
          <p:nvCxnSpPr>
            <p:cNvPr id="12" name="Straight Connector 11"/>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457200" y="342900"/>
            <a:ext cx="8229600" cy="960919"/>
          </a:xfrm>
          <a:prstGeom prst="rect">
            <a:avLst/>
          </a:prstGeom>
          <a:noFill/>
        </p:spPr>
        <p:txBody>
          <a:bodyPr vert="horz" lIns="0" tIns="0" rIns="0" bIns="0" rtlCol="0" anchor="t" anchorCtr="0">
            <a:normAutofit/>
          </a:bodyPr>
          <a:lstStyle/>
          <a:p>
            <a:r>
              <a:rPr lang="en-US"/>
              <a:t>Click to edit Master title style</a:t>
            </a:r>
          </a:p>
        </p:txBody>
      </p:sp>
      <p:sp>
        <p:nvSpPr>
          <p:cNvPr id="3" name="Text Placeholder 2"/>
          <p:cNvSpPr>
            <a:spLocks noGrp="1"/>
          </p:cNvSpPr>
          <p:nvPr userDrawn="1">
            <p:ph type="body" idx="1"/>
          </p:nvPr>
        </p:nvSpPr>
        <p:spPr>
          <a:xfrm>
            <a:off x="457200" y="1371375"/>
            <a:ext cx="8229600" cy="3105375"/>
          </a:xfrm>
          <a:prstGeom prst="rect">
            <a:avLst/>
          </a:prstGeom>
        </p:spPr>
        <p:txBody>
          <a:bodyPr vert="horz" lIns="0" tIns="0" rIns="0" bIns="0" spcCol="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userDrawn="1">
            <p:ph type="sldNum" sz="quarter" idx="4"/>
          </p:nvPr>
        </p:nvSpPr>
        <p:spPr>
          <a:xfrm>
            <a:off x="459422" y="4781550"/>
            <a:ext cx="228600" cy="228600"/>
          </a:xfrm>
          <a:prstGeom prst="rect">
            <a:avLst/>
          </a:prstGeom>
        </p:spPr>
        <p:txBody>
          <a:bodyPr vert="horz" lIns="0" tIns="0" rIns="0" bIns="0" rtlCol="0" anchor="t" anchorCtr="0"/>
          <a:lstStyle>
            <a:lvl1pPr>
              <a:defRPr lang="en-US" sz="900" b="0" i="0" spc="0" baseline="0" smtClean="0">
                <a:solidFill>
                  <a:srgbClr val="7F7F7F"/>
                </a:solidFill>
                <a:latin typeface="+mn-lt"/>
              </a:defRPr>
            </a:lvl1pPr>
          </a:lstStyle>
          <a:p>
            <a:fld id="{47547CF9-5B10-D24F-A8D7-45A9778164F7}" type="slidenum">
              <a:rPr lang="uk-UA" smtClean="0"/>
              <a:pPr/>
              <a:t>‹#›</a:t>
            </a:fld>
            <a:endParaRPr lang="uk-UA"/>
          </a:p>
        </p:txBody>
      </p:sp>
      <p:sp>
        <p:nvSpPr>
          <p:cNvPr id="5" name="Footer Placeholder 4"/>
          <p:cNvSpPr>
            <a:spLocks noGrp="1"/>
          </p:cNvSpPr>
          <p:nvPr userDrawn="1">
            <p:ph type="ftr" sz="quarter" idx="3"/>
          </p:nvPr>
        </p:nvSpPr>
        <p:spPr>
          <a:xfrm>
            <a:off x="688022" y="4781550"/>
            <a:ext cx="3792538" cy="228600"/>
          </a:xfrm>
          <a:prstGeom prst="rect">
            <a:avLst/>
          </a:prstGeom>
          <a:noFill/>
        </p:spPr>
        <p:txBody>
          <a:bodyPr wrap="square" lIns="0" tIns="0" rIns="0" bIns="0" rtlCol="0" anchor="t" anchorCtr="0">
            <a:noAutofit/>
          </a:bodyPr>
          <a:lstStyle>
            <a:lvl1pPr>
              <a:defRPr lang="en-US" sz="900" b="0" i="0" spc="0" baseline="0" dirty="0">
                <a:solidFill>
                  <a:srgbClr val="7F7F7F"/>
                </a:solidFill>
                <a:latin typeface="+mn-lt"/>
              </a:defRPr>
            </a:lvl1pPr>
          </a:lstStyle>
          <a:p>
            <a:r>
              <a:rPr lang="en-US" dirty="0"/>
              <a:t>Planning Board Zoning Article Presentation</a:t>
            </a:r>
          </a:p>
        </p:txBody>
      </p:sp>
    </p:spTree>
    <p:extLst>
      <p:ext uri="{BB962C8B-B14F-4D97-AF65-F5344CB8AC3E}">
        <p14:creationId xmlns:p14="http://schemas.microsoft.com/office/powerpoint/2010/main" val="168602231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2" r:id="rId3"/>
    <p:sldLayoutId id="2147483650" r:id="rId4"/>
    <p:sldLayoutId id="2147483652" r:id="rId5"/>
    <p:sldLayoutId id="2147483676" r:id="rId6"/>
    <p:sldLayoutId id="2147483667" r:id="rId7"/>
    <p:sldLayoutId id="2147483663" r:id="rId8"/>
    <p:sldLayoutId id="2147483664" r:id="rId9"/>
    <p:sldLayoutId id="2147483665" r:id="rId10"/>
    <p:sldLayoutId id="2147483666" r:id="rId11"/>
    <p:sldLayoutId id="2147483680" r:id="rId12"/>
    <p:sldLayoutId id="2147483677" r:id="rId13"/>
    <p:sldLayoutId id="2147483651" r:id="rId14"/>
    <p:sldLayoutId id="2147483673" r:id="rId15"/>
    <p:sldLayoutId id="2147483670" r:id="rId16"/>
    <p:sldLayoutId id="2147483671" r:id="rId17"/>
    <p:sldLayoutId id="2147483669" r:id="rId18"/>
    <p:sldLayoutId id="2147483668" r:id="rId19"/>
    <p:sldLayoutId id="2147483681" r:id="rId20"/>
  </p:sldLayoutIdLst>
  <p:hf hdr="0" dt="0"/>
  <p:txStyles>
    <p:titleStyle>
      <a:lvl1pPr algn="l" defTabSz="914400" rtl="0" eaLnBrk="1" latinLnBrk="0" hangingPunct="1">
        <a:lnSpc>
          <a:spcPct val="90000"/>
        </a:lnSpc>
        <a:spcBef>
          <a:spcPct val="0"/>
        </a:spcBef>
        <a:buNone/>
        <a:defRPr sz="3200" b="1" i="0" kern="1200" spc="-100" baseline="0">
          <a:solidFill>
            <a:schemeClr val="tx1"/>
          </a:solidFill>
          <a:latin typeface="+mj-lt"/>
          <a:ea typeface="Arial Black" charset="0"/>
          <a:cs typeface="Arial Black" charset="0"/>
        </a:defRPr>
      </a:lvl1pPr>
    </p:titleStyle>
    <p:bodyStyle>
      <a:lvl1pPr marL="228600" indent="-228600" algn="l" defTabSz="914400" rtl="0" eaLnBrk="1" latinLnBrk="0" hangingPunct="1">
        <a:spcBef>
          <a:spcPts val="900"/>
        </a:spcBef>
        <a:buClrTx/>
        <a:buSzPct val="100000"/>
        <a:buFont typeface="Wingdings" charset="2"/>
        <a:buChar char="§"/>
        <a:tabLst>
          <a:tab pos="3998913" algn="r"/>
          <a:tab pos="8229600" algn="r"/>
        </a:tabLst>
        <a:defRPr sz="1800" b="0" i="0" kern="1200" spc="0" baseline="0">
          <a:solidFill>
            <a:schemeClr val="tx1"/>
          </a:solidFill>
          <a:latin typeface="+mn-lt"/>
          <a:ea typeface="+mn-ea"/>
          <a:cs typeface="+mn-cs"/>
        </a:defRPr>
      </a:lvl1pPr>
      <a:lvl2pPr marL="4572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2pPr>
      <a:lvl3pPr marL="6858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3pPr>
      <a:lvl4pPr marL="9144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4pPr>
      <a:lvl5pPr marL="11430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007A-8797-582F-682C-B7ABCEF8A5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F7576C-7976-52B4-0103-5CC86256A1DE}"/>
              </a:ext>
            </a:extLst>
          </p:cNvPr>
          <p:cNvSpPr>
            <a:spLocks noGrp="1"/>
          </p:cNvSpPr>
          <p:nvPr>
            <p:ph type="ctrTitle"/>
          </p:nvPr>
        </p:nvSpPr>
        <p:spPr>
          <a:xfrm>
            <a:off x="1212112" y="1177636"/>
            <a:ext cx="7474688" cy="2845723"/>
          </a:xfrm>
        </p:spPr>
        <p:txBody>
          <a:bodyPr anchor="ctr"/>
          <a:lstStyle/>
          <a:p>
            <a:pPr algn="ctr"/>
            <a:r>
              <a:rPr lang="en-US" sz="2400" b="1" dirty="0">
                <a:latin typeface="+mn-lt"/>
              </a:rPr>
              <a:t>Article __:  </a:t>
            </a:r>
            <a:r>
              <a:rPr lang="en-US" sz="2400" dirty="0">
                <a:latin typeface="+mn-lt"/>
              </a:rPr>
              <a:t>Amend the zoning map: rezone existing IA parcels to RM, 13-36-2 &amp; 13-36-4, rezone the following parcel to RC, 13-19-15, 13-19-16, 13-19-17, 13-19-18, 13-19-19, 13-19-21, 13-19-22, 13-19-23, 13-35-1, 14-19-6, 14-19-9, 14-19-13, rezone parcel 14-19-8 to CB and rezone the following parcels from IA, limited Industrial to CBLT, 13-19-20, 13-36-1, 13-36-3, 13-36-5, 13-36-8, 13-36-10, 14-19-1, 14-19-2, 14-19-3, 14-19-4 and 14-19-5. </a:t>
            </a:r>
            <a:endParaRPr lang="en-US" sz="4400" dirty="0"/>
          </a:p>
        </p:txBody>
      </p:sp>
      <p:sp>
        <p:nvSpPr>
          <p:cNvPr id="6" name="Title 2">
            <a:extLst>
              <a:ext uri="{FF2B5EF4-FFF2-40B4-BE49-F238E27FC236}">
                <a16:creationId xmlns:a16="http://schemas.microsoft.com/office/drawing/2014/main" id="{8FF01004-FEB6-90F0-478E-0543C2112310}"/>
              </a:ext>
            </a:extLst>
          </p:cNvPr>
          <p:cNvSpPr txBox="1">
            <a:spLocks/>
          </p:cNvSpPr>
          <p:nvPr/>
        </p:nvSpPr>
        <p:spPr bwMode="auto">
          <a:xfrm>
            <a:off x="5572897" y="4356845"/>
            <a:ext cx="3284232" cy="311971"/>
          </a:xfrm>
          <a:prstGeom prst="rect">
            <a:avLst/>
          </a:prstGeom>
          <a:noFill/>
        </p:spPr>
        <p:txBody>
          <a:bodyPr vert="horz" lIns="0" tIns="0" rIns="0" bIns="0" rtlCol="0" anchor="b" anchorCtr="0">
            <a:noAutofit/>
          </a:bodyPr>
          <a:lstStyle>
            <a:lvl1pPr algn="l" defTabSz="914400" rtl="0" eaLnBrk="1" latinLnBrk="0" hangingPunct="1">
              <a:lnSpc>
                <a:spcPct val="90000"/>
              </a:lnSpc>
              <a:spcBef>
                <a:spcPct val="0"/>
              </a:spcBef>
              <a:buNone/>
              <a:defRPr sz="3200" b="0" i="0" kern="1200" spc="-100" baseline="0">
                <a:solidFill>
                  <a:schemeClr val="tx1"/>
                </a:solidFill>
                <a:latin typeface="+mj-lt"/>
                <a:ea typeface="Arial Black" charset="0"/>
                <a:cs typeface="Arial Black" charset="0"/>
              </a:defRPr>
            </a:lvl1pPr>
          </a:lstStyle>
          <a:p>
            <a:r>
              <a:rPr lang="en-US" sz="1800" dirty="0"/>
              <a:t>Chelmsford Planning Board</a:t>
            </a:r>
          </a:p>
        </p:txBody>
      </p:sp>
    </p:spTree>
    <p:custDataLst>
      <p:tags r:id="rId1"/>
    </p:custDataLst>
    <p:extLst>
      <p:ext uri="{BB962C8B-B14F-4D97-AF65-F5344CB8AC3E}">
        <p14:creationId xmlns:p14="http://schemas.microsoft.com/office/powerpoint/2010/main" val="22317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47AB0-C1DE-41B3-BEEB-19633ABDF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E3630-5BBE-9FE9-E4F3-404F1DC34822}"/>
              </a:ext>
            </a:extLst>
          </p:cNvPr>
          <p:cNvSpPr>
            <a:spLocks noGrp="1"/>
          </p:cNvSpPr>
          <p:nvPr>
            <p:ph type="title"/>
          </p:nvPr>
        </p:nvSpPr>
        <p:spPr>
          <a:xfrm>
            <a:off x="457200" y="342901"/>
            <a:ext cx="8229600" cy="419100"/>
          </a:xfrm>
        </p:spPr>
        <p:txBody>
          <a:bodyPr>
            <a:normAutofit/>
          </a:bodyPr>
          <a:lstStyle/>
          <a:p>
            <a:r>
              <a:rPr lang="en-US" sz="2800" dirty="0"/>
              <a:t>Parcels to Rezone</a:t>
            </a:r>
            <a:endParaRPr lang="en-US" sz="3100" dirty="0"/>
          </a:p>
        </p:txBody>
      </p:sp>
      <p:sp>
        <p:nvSpPr>
          <p:cNvPr id="3" name="Content Placeholder 2">
            <a:extLst>
              <a:ext uri="{FF2B5EF4-FFF2-40B4-BE49-F238E27FC236}">
                <a16:creationId xmlns:a16="http://schemas.microsoft.com/office/drawing/2014/main" id="{81A191A2-217A-A3BB-E969-AE5CEEB26F8C}"/>
              </a:ext>
            </a:extLst>
          </p:cNvPr>
          <p:cNvSpPr>
            <a:spLocks noGrp="1"/>
          </p:cNvSpPr>
          <p:nvPr>
            <p:ph idx="1"/>
          </p:nvPr>
        </p:nvSpPr>
        <p:spPr>
          <a:xfrm>
            <a:off x="300646" y="942109"/>
            <a:ext cx="2872045" cy="3858490"/>
          </a:xfrm>
        </p:spPr>
        <p:txBody>
          <a:bodyPr>
            <a:noAutofit/>
          </a:bodyPr>
          <a:lstStyle/>
          <a:p>
            <a:r>
              <a:rPr lang="en-US" b="1" dirty="0"/>
              <a:t>Rezone to RC</a:t>
            </a:r>
          </a:p>
          <a:p>
            <a:pPr lvl="1">
              <a:buFont typeface="Arial" panose="020B0604020202020204" pitchFamily="34" charset="0"/>
              <a:buChar char="•"/>
            </a:pPr>
            <a:r>
              <a:rPr lang="en-US" dirty="0"/>
              <a:t>13-19-15 – currently CD</a:t>
            </a:r>
          </a:p>
          <a:p>
            <a:pPr lvl="1">
              <a:buFont typeface="Arial" panose="020B0604020202020204" pitchFamily="34" charset="0"/>
              <a:buChar char="•"/>
            </a:pPr>
            <a:r>
              <a:rPr lang="en-US" dirty="0"/>
              <a:t>13-19-16 – currently IA</a:t>
            </a:r>
          </a:p>
          <a:p>
            <a:pPr lvl="1">
              <a:buFont typeface="Arial" panose="020B0604020202020204" pitchFamily="34" charset="0"/>
              <a:buChar char="•"/>
            </a:pPr>
            <a:r>
              <a:rPr lang="en-US" dirty="0"/>
              <a:t>13-19-17 – currently CD</a:t>
            </a:r>
          </a:p>
          <a:p>
            <a:pPr lvl="1">
              <a:buFont typeface="Arial" panose="020B0604020202020204" pitchFamily="34" charset="0"/>
              <a:buChar char="•"/>
            </a:pPr>
            <a:r>
              <a:rPr lang="en-US" dirty="0"/>
              <a:t>13-19-18 – currently CD</a:t>
            </a:r>
          </a:p>
          <a:p>
            <a:pPr lvl="1">
              <a:buFont typeface="Arial" panose="020B0604020202020204" pitchFamily="34" charset="0"/>
              <a:buChar char="•"/>
            </a:pPr>
            <a:r>
              <a:rPr lang="en-US" dirty="0"/>
              <a:t>13-19-19 – currently CD</a:t>
            </a:r>
          </a:p>
          <a:p>
            <a:pPr lvl="1">
              <a:buFont typeface="Arial" panose="020B0604020202020204" pitchFamily="34" charset="0"/>
              <a:buChar char="•"/>
            </a:pPr>
            <a:r>
              <a:rPr lang="en-US" dirty="0"/>
              <a:t>13-19-21 – currently IA</a:t>
            </a:r>
          </a:p>
          <a:p>
            <a:pPr lvl="1">
              <a:buFont typeface="Arial" panose="020B0604020202020204" pitchFamily="34" charset="0"/>
              <a:buChar char="•"/>
            </a:pPr>
            <a:r>
              <a:rPr lang="en-US" dirty="0"/>
              <a:t>13-19-22 – currently IA</a:t>
            </a:r>
          </a:p>
          <a:p>
            <a:pPr lvl="1">
              <a:buFont typeface="Arial" panose="020B0604020202020204" pitchFamily="34" charset="0"/>
              <a:buChar char="•"/>
            </a:pPr>
            <a:r>
              <a:rPr lang="en-US" dirty="0"/>
              <a:t>13-19-23 – currently IA</a:t>
            </a:r>
          </a:p>
          <a:p>
            <a:pPr lvl="1">
              <a:buFont typeface="Arial" panose="020B0604020202020204" pitchFamily="34" charset="0"/>
              <a:buChar char="•"/>
            </a:pPr>
            <a:r>
              <a:rPr lang="en-US" dirty="0"/>
              <a:t>13-35-1 – currently IA</a:t>
            </a:r>
          </a:p>
          <a:p>
            <a:pPr lvl="1">
              <a:buFont typeface="Arial" panose="020B0604020202020204" pitchFamily="34" charset="0"/>
              <a:buChar char="•"/>
            </a:pPr>
            <a:r>
              <a:rPr lang="en-US" dirty="0"/>
              <a:t>14-19-6 – currently IA</a:t>
            </a:r>
          </a:p>
          <a:p>
            <a:pPr lvl="1">
              <a:buFont typeface="Arial" panose="020B0604020202020204" pitchFamily="34" charset="0"/>
              <a:buChar char="•"/>
            </a:pPr>
            <a:r>
              <a:rPr lang="en-US" dirty="0"/>
              <a:t>14-19-9 – currently IA</a:t>
            </a:r>
          </a:p>
          <a:p>
            <a:pPr lvl="1">
              <a:buFont typeface="Arial" panose="020B0604020202020204" pitchFamily="34" charset="0"/>
              <a:buChar char="•"/>
            </a:pPr>
            <a:r>
              <a:rPr lang="en-US" dirty="0"/>
              <a:t>14-19-13 – currently IA</a:t>
            </a:r>
          </a:p>
        </p:txBody>
      </p:sp>
      <p:sp>
        <p:nvSpPr>
          <p:cNvPr id="4" name="Footer Placeholder 3">
            <a:extLst>
              <a:ext uri="{FF2B5EF4-FFF2-40B4-BE49-F238E27FC236}">
                <a16:creationId xmlns:a16="http://schemas.microsoft.com/office/drawing/2014/main" id="{A78EB948-605D-307F-CEAB-54289F06A6AA}"/>
              </a:ext>
            </a:extLst>
          </p:cNvPr>
          <p:cNvSpPr>
            <a:spLocks noGrp="1"/>
          </p:cNvSpPr>
          <p:nvPr>
            <p:ph type="ftr" sz="quarter" idx="10"/>
          </p:nvPr>
        </p:nvSpPr>
        <p:spPr/>
        <p:txBody>
          <a:bodyPr/>
          <a:lstStyle/>
          <a:p>
            <a:r>
              <a:rPr lang="en-US" dirty="0"/>
              <a:t>Planning Board Zoning Article Presentation</a:t>
            </a:r>
          </a:p>
        </p:txBody>
      </p:sp>
      <p:sp>
        <p:nvSpPr>
          <p:cNvPr id="5" name="Slide Number Placeholder 4">
            <a:extLst>
              <a:ext uri="{FF2B5EF4-FFF2-40B4-BE49-F238E27FC236}">
                <a16:creationId xmlns:a16="http://schemas.microsoft.com/office/drawing/2014/main" id="{E4BF8FCB-015E-2A66-E0CD-B05CF0D86A12}"/>
              </a:ext>
            </a:extLst>
          </p:cNvPr>
          <p:cNvSpPr>
            <a:spLocks noGrp="1"/>
          </p:cNvSpPr>
          <p:nvPr>
            <p:ph type="sldNum" sz="quarter" idx="11"/>
          </p:nvPr>
        </p:nvSpPr>
        <p:spPr/>
        <p:txBody>
          <a:bodyPr/>
          <a:lstStyle/>
          <a:p>
            <a:fld id="{47547CF9-5B10-D24F-A8D7-45A9778164F7}" type="slidenum">
              <a:rPr lang="uk-UA" smtClean="0"/>
              <a:pPr/>
              <a:t>10</a:t>
            </a:fld>
            <a:endParaRPr lang="uk-UA"/>
          </a:p>
        </p:txBody>
      </p:sp>
      <p:sp>
        <p:nvSpPr>
          <p:cNvPr id="6" name="Content Placeholder 2">
            <a:extLst>
              <a:ext uri="{FF2B5EF4-FFF2-40B4-BE49-F238E27FC236}">
                <a16:creationId xmlns:a16="http://schemas.microsoft.com/office/drawing/2014/main" id="{5415B012-E88D-9729-8577-8C0B70299C29}"/>
              </a:ext>
            </a:extLst>
          </p:cNvPr>
          <p:cNvSpPr txBox="1">
            <a:spLocks/>
          </p:cNvSpPr>
          <p:nvPr/>
        </p:nvSpPr>
        <p:spPr>
          <a:xfrm>
            <a:off x="6201290" y="942108"/>
            <a:ext cx="2715491" cy="3761851"/>
          </a:xfrm>
          <a:prstGeom prst="rect">
            <a:avLst/>
          </a:prstGeom>
        </p:spPr>
        <p:txBody>
          <a:bodyPr vert="horz" lIns="0" tIns="0" rIns="0" bIns="0" spcCol="182880" rtlCol="0">
            <a:noAutofit/>
          </a:bodyPr>
          <a:lstStyle>
            <a:lvl1pPr marL="341313" indent="-341313" algn="l" defTabSz="914400" rtl="0" eaLnBrk="1" latinLnBrk="0" hangingPunct="1">
              <a:spcBef>
                <a:spcPts val="900"/>
              </a:spcBef>
              <a:buClrTx/>
              <a:buSzPct val="100000"/>
              <a:buFont typeface="+mj-lt"/>
              <a:buAutoNum type="arabicPeriod"/>
              <a:tabLst>
                <a:tab pos="3998913" algn="r"/>
                <a:tab pos="8229600" algn="r"/>
              </a:tabLst>
              <a:defRPr sz="1800" b="0" i="0" kern="1200" spc="0" baseline="0">
                <a:solidFill>
                  <a:schemeClr val="tx1"/>
                </a:solidFill>
                <a:latin typeface="+mn-lt"/>
                <a:ea typeface="+mn-ea"/>
                <a:cs typeface="+mn-cs"/>
              </a:defRPr>
            </a:lvl1pPr>
            <a:lvl2pPr marL="574675" indent="-233363"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2pPr>
            <a:lvl3pPr marL="801688" indent="-227013"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3pPr>
            <a:lvl4pPr marL="1028700" indent="-227013"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4pPr>
            <a:lvl5pPr marL="12573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startAt="4"/>
            </a:pPr>
            <a:r>
              <a:rPr lang="en-US" b="1" dirty="0"/>
              <a:t>Rezone to New CBLT</a:t>
            </a:r>
          </a:p>
          <a:p>
            <a:pPr lvl="1">
              <a:buFont typeface="Arial" panose="020B0604020202020204" pitchFamily="34" charset="0"/>
              <a:buChar char="•"/>
            </a:pPr>
            <a:r>
              <a:rPr lang="en-US" dirty="0"/>
              <a:t>13-19-20 – currently IA</a:t>
            </a:r>
          </a:p>
          <a:p>
            <a:pPr lvl="1">
              <a:buFont typeface="Arial" panose="020B0604020202020204" pitchFamily="34" charset="0"/>
              <a:buChar char="•"/>
            </a:pPr>
            <a:r>
              <a:rPr lang="en-US" dirty="0"/>
              <a:t>13-36-1 – currently IA</a:t>
            </a:r>
          </a:p>
          <a:p>
            <a:pPr lvl="1">
              <a:buFont typeface="Arial" panose="020B0604020202020204" pitchFamily="34" charset="0"/>
              <a:buChar char="•"/>
            </a:pPr>
            <a:r>
              <a:rPr lang="en-US" dirty="0"/>
              <a:t>13-36-3 – currently IA</a:t>
            </a:r>
          </a:p>
          <a:p>
            <a:pPr lvl="1">
              <a:buFont typeface="Arial" panose="020B0604020202020204" pitchFamily="34" charset="0"/>
              <a:buChar char="•"/>
            </a:pPr>
            <a:r>
              <a:rPr lang="en-US" dirty="0"/>
              <a:t>13-36-5 – currently IA</a:t>
            </a:r>
          </a:p>
          <a:p>
            <a:pPr lvl="1">
              <a:buFont typeface="Arial" panose="020B0604020202020204" pitchFamily="34" charset="0"/>
              <a:buChar char="•"/>
            </a:pPr>
            <a:r>
              <a:rPr lang="en-US" dirty="0"/>
              <a:t>13-36-8 – currently IA</a:t>
            </a:r>
          </a:p>
          <a:p>
            <a:pPr lvl="1">
              <a:buFont typeface="Arial" panose="020B0604020202020204" pitchFamily="34" charset="0"/>
              <a:buChar char="•"/>
            </a:pPr>
            <a:r>
              <a:rPr lang="en-US" dirty="0"/>
              <a:t>13-36-10 – currently IA</a:t>
            </a:r>
          </a:p>
          <a:p>
            <a:pPr lvl="1">
              <a:buFont typeface="Arial" panose="020B0604020202020204" pitchFamily="34" charset="0"/>
              <a:buChar char="•"/>
            </a:pPr>
            <a:r>
              <a:rPr lang="en-US" dirty="0"/>
              <a:t>14-19-1 – currently IA</a:t>
            </a:r>
          </a:p>
          <a:p>
            <a:pPr lvl="1">
              <a:buFont typeface="Arial" panose="020B0604020202020204" pitchFamily="34" charset="0"/>
              <a:buChar char="•"/>
            </a:pPr>
            <a:r>
              <a:rPr lang="en-US" dirty="0"/>
              <a:t>14-19-2 – currently IA</a:t>
            </a:r>
          </a:p>
          <a:p>
            <a:pPr lvl="1">
              <a:buFont typeface="Arial" panose="020B0604020202020204" pitchFamily="34" charset="0"/>
              <a:buChar char="•"/>
            </a:pPr>
            <a:r>
              <a:rPr lang="en-US" dirty="0"/>
              <a:t>14-19-3 – currently IA</a:t>
            </a:r>
          </a:p>
          <a:p>
            <a:pPr lvl="1">
              <a:buFont typeface="Arial" panose="020B0604020202020204" pitchFamily="34" charset="0"/>
              <a:buChar char="•"/>
            </a:pPr>
            <a:r>
              <a:rPr lang="en-US" dirty="0"/>
              <a:t>14-19-4 – currently IA</a:t>
            </a:r>
          </a:p>
          <a:p>
            <a:pPr lvl="1">
              <a:buFont typeface="Arial" panose="020B0604020202020204" pitchFamily="34" charset="0"/>
              <a:buChar char="•"/>
            </a:pPr>
            <a:r>
              <a:rPr lang="en-US" dirty="0"/>
              <a:t>14-19-5 – currently IA</a:t>
            </a:r>
          </a:p>
        </p:txBody>
      </p:sp>
      <p:sp>
        <p:nvSpPr>
          <p:cNvPr id="7" name="Content Placeholder 2">
            <a:extLst>
              <a:ext uri="{FF2B5EF4-FFF2-40B4-BE49-F238E27FC236}">
                <a16:creationId xmlns:a16="http://schemas.microsoft.com/office/drawing/2014/main" id="{C234EA4B-729C-3ADD-1B80-C2FAF5139EC8}"/>
              </a:ext>
            </a:extLst>
          </p:cNvPr>
          <p:cNvSpPr txBox="1">
            <a:spLocks/>
          </p:cNvSpPr>
          <p:nvPr/>
        </p:nvSpPr>
        <p:spPr>
          <a:xfrm>
            <a:off x="3329245" y="942109"/>
            <a:ext cx="2872045" cy="3839441"/>
          </a:xfrm>
          <a:prstGeom prst="rect">
            <a:avLst/>
          </a:prstGeom>
        </p:spPr>
        <p:txBody>
          <a:bodyPr vert="horz" lIns="0" tIns="0" rIns="0" bIns="0" spcCol="182880" rtlCol="0">
            <a:noAutofit/>
          </a:bodyPr>
          <a:lstStyle>
            <a:lvl1pPr marL="341313" indent="-341313" algn="l" defTabSz="914400" rtl="0" eaLnBrk="1" latinLnBrk="0" hangingPunct="1">
              <a:spcBef>
                <a:spcPts val="900"/>
              </a:spcBef>
              <a:buClrTx/>
              <a:buSzPct val="100000"/>
              <a:buFont typeface="+mj-lt"/>
              <a:buAutoNum type="arabicPeriod"/>
              <a:tabLst>
                <a:tab pos="3998913" algn="r"/>
                <a:tab pos="8229600" algn="r"/>
              </a:tabLst>
              <a:defRPr sz="1800" b="0" i="0" kern="1200" spc="0" baseline="0">
                <a:solidFill>
                  <a:schemeClr val="tx1"/>
                </a:solidFill>
                <a:latin typeface="+mn-lt"/>
                <a:ea typeface="+mn-ea"/>
                <a:cs typeface="+mn-cs"/>
              </a:defRPr>
            </a:lvl1pPr>
            <a:lvl2pPr marL="574675" indent="-233363"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2pPr>
            <a:lvl3pPr marL="801688" indent="-227013"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3pPr>
            <a:lvl4pPr marL="1028700" indent="-227013"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4pPr>
            <a:lvl5pPr marL="12573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startAt="2"/>
            </a:pPr>
            <a:r>
              <a:rPr lang="en-US" b="1" dirty="0"/>
              <a:t>Rezone to RM</a:t>
            </a:r>
          </a:p>
          <a:p>
            <a:pPr lvl="1">
              <a:buFont typeface="Arial" pitchFamily="34" charset="0"/>
              <a:buChar char="•"/>
            </a:pPr>
            <a:r>
              <a:rPr lang="en-US" dirty="0"/>
              <a:t>13-36-2 – currently IA</a:t>
            </a:r>
          </a:p>
          <a:p>
            <a:pPr lvl="1">
              <a:buFont typeface="Arial" pitchFamily="34" charset="0"/>
              <a:buChar char="•"/>
            </a:pPr>
            <a:r>
              <a:rPr lang="en-US" dirty="0"/>
              <a:t>13-36-4 – currently IA</a:t>
            </a:r>
          </a:p>
          <a:p>
            <a:pPr lvl="1">
              <a:buFont typeface="Arial" pitchFamily="34" charset="0"/>
              <a:buChar char="•"/>
            </a:pPr>
            <a:endParaRPr lang="en-US" dirty="0"/>
          </a:p>
          <a:p>
            <a:pPr marL="341312" lvl="1" indent="0">
              <a:buNone/>
            </a:pPr>
            <a:endParaRPr lang="en-US" dirty="0"/>
          </a:p>
          <a:p>
            <a:pPr>
              <a:buFont typeface="+mj-lt"/>
              <a:buAutoNum type="arabicPeriod" startAt="3"/>
            </a:pPr>
            <a:r>
              <a:rPr lang="en-US" b="1" dirty="0"/>
              <a:t>Rezone to CB</a:t>
            </a:r>
          </a:p>
          <a:p>
            <a:pPr lvl="1">
              <a:buFont typeface="Arial" pitchFamily="34" charset="0"/>
              <a:buChar char="•"/>
            </a:pPr>
            <a:r>
              <a:rPr lang="en-US" dirty="0"/>
              <a:t>14-19-8 – currently IA</a:t>
            </a:r>
          </a:p>
          <a:p>
            <a:pPr marL="0" indent="0">
              <a:buNone/>
            </a:pPr>
            <a:endParaRPr lang="en-US" dirty="0"/>
          </a:p>
        </p:txBody>
      </p:sp>
    </p:spTree>
    <p:extLst>
      <p:ext uri="{BB962C8B-B14F-4D97-AF65-F5344CB8AC3E}">
        <p14:creationId xmlns:p14="http://schemas.microsoft.com/office/powerpoint/2010/main" val="82197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06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2112" y="1446028"/>
            <a:ext cx="7474688" cy="2577331"/>
          </a:xfrm>
        </p:spPr>
        <p:txBody>
          <a:bodyPr/>
          <a:lstStyle/>
          <a:p>
            <a:pPr algn="ctr"/>
            <a:r>
              <a:rPr lang="en-US" dirty="0"/>
              <a:t>Middlesex St Zoning Conflict Corrections</a:t>
            </a:r>
            <a:br>
              <a:rPr lang="en-US" dirty="0"/>
            </a:br>
            <a:br>
              <a:rPr lang="en-US" dirty="0"/>
            </a:br>
            <a:endParaRPr lang="en-US" dirty="0"/>
          </a:p>
        </p:txBody>
      </p:sp>
      <p:sp>
        <p:nvSpPr>
          <p:cNvPr id="6" name="Title 2">
            <a:extLst>
              <a:ext uri="{FF2B5EF4-FFF2-40B4-BE49-F238E27FC236}">
                <a16:creationId xmlns:a16="http://schemas.microsoft.com/office/drawing/2014/main" id="{D3ABF702-265D-2471-58DE-E6B7CC873B76}"/>
              </a:ext>
            </a:extLst>
          </p:cNvPr>
          <p:cNvSpPr txBox="1">
            <a:spLocks/>
          </p:cNvSpPr>
          <p:nvPr/>
        </p:nvSpPr>
        <p:spPr bwMode="auto">
          <a:xfrm>
            <a:off x="5572897" y="4356845"/>
            <a:ext cx="3284232" cy="311971"/>
          </a:xfrm>
          <a:prstGeom prst="rect">
            <a:avLst/>
          </a:prstGeom>
          <a:noFill/>
        </p:spPr>
        <p:txBody>
          <a:bodyPr vert="horz" lIns="0" tIns="0" rIns="0" bIns="0" rtlCol="0" anchor="b" anchorCtr="0">
            <a:noAutofit/>
          </a:bodyPr>
          <a:lstStyle>
            <a:lvl1pPr algn="l" defTabSz="914400" rtl="0" eaLnBrk="1" latinLnBrk="0" hangingPunct="1">
              <a:lnSpc>
                <a:spcPct val="90000"/>
              </a:lnSpc>
              <a:spcBef>
                <a:spcPct val="0"/>
              </a:spcBef>
              <a:buNone/>
              <a:defRPr sz="3200" b="0" i="0" kern="1200" spc="-100" baseline="0">
                <a:solidFill>
                  <a:schemeClr val="tx1"/>
                </a:solidFill>
                <a:latin typeface="+mj-lt"/>
                <a:ea typeface="Arial Black" charset="0"/>
                <a:cs typeface="Arial Black" charset="0"/>
              </a:defRPr>
            </a:lvl1pPr>
          </a:lstStyle>
          <a:p>
            <a:r>
              <a:rPr lang="en-US" sz="1800" dirty="0"/>
              <a:t>Chelmsford Planning Board</a:t>
            </a:r>
          </a:p>
        </p:txBody>
      </p:sp>
    </p:spTree>
    <p:custDataLst>
      <p:tags r:id="rId1"/>
    </p:custDataLst>
    <p:extLst>
      <p:ext uri="{BB962C8B-B14F-4D97-AF65-F5344CB8AC3E}">
        <p14:creationId xmlns:p14="http://schemas.microsoft.com/office/powerpoint/2010/main" val="36163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14C37-388C-8B5C-AD65-7633D8C75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595CF-4F55-D6EC-5F13-9DE5AC12CED3}"/>
              </a:ext>
            </a:extLst>
          </p:cNvPr>
          <p:cNvSpPr>
            <a:spLocks noGrp="1"/>
          </p:cNvSpPr>
          <p:nvPr>
            <p:ph type="title"/>
          </p:nvPr>
        </p:nvSpPr>
        <p:spPr/>
        <p:txBody>
          <a:bodyPr>
            <a:normAutofit/>
          </a:bodyPr>
          <a:lstStyle/>
          <a:p>
            <a:r>
              <a:rPr lang="en-US" sz="2800" dirty="0"/>
              <a:t>What and Why?</a:t>
            </a:r>
            <a:endParaRPr lang="en-US" sz="3100" dirty="0"/>
          </a:p>
        </p:txBody>
      </p:sp>
      <p:sp>
        <p:nvSpPr>
          <p:cNvPr id="3" name="Content Placeholder 2">
            <a:extLst>
              <a:ext uri="{FF2B5EF4-FFF2-40B4-BE49-F238E27FC236}">
                <a16:creationId xmlns:a16="http://schemas.microsoft.com/office/drawing/2014/main" id="{ACA03850-8E50-964C-3D23-68AF7A9EC678}"/>
              </a:ext>
            </a:extLst>
          </p:cNvPr>
          <p:cNvSpPr>
            <a:spLocks noGrp="1"/>
          </p:cNvSpPr>
          <p:nvPr>
            <p:ph idx="1"/>
          </p:nvPr>
        </p:nvSpPr>
        <p:spPr>
          <a:xfrm>
            <a:off x="457199" y="1376313"/>
            <a:ext cx="8360735" cy="3343218"/>
          </a:xfrm>
        </p:spPr>
        <p:txBody>
          <a:bodyPr>
            <a:normAutofit/>
          </a:bodyPr>
          <a:lstStyle/>
          <a:p>
            <a:pPr marL="342900"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A number of the zoning conflicts identified in town</a:t>
            </a:r>
          </a:p>
          <a:p>
            <a:pPr marL="342900"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Options to mitigate:</a:t>
            </a:r>
          </a:p>
          <a:p>
            <a:pPr marL="576262" lvl="1" indent="-342900">
              <a:buFont typeface="Arial" panose="020B0604020202020204" pitchFamily="34" charset="0"/>
              <a:buChar char="•"/>
            </a:pPr>
            <a:r>
              <a:rPr lang="en-US" sz="1800" b="1" kern="100" dirty="0">
                <a:solidFill>
                  <a:srgbClr val="000000"/>
                </a:solidFill>
                <a:latin typeface="Times New Roman" panose="02020603050405020304" pitchFamily="18" charset="0"/>
                <a:ea typeface="Times New Roman" panose="02020603050405020304" pitchFamily="18" charset="0"/>
              </a:rPr>
              <a:t>Overlays</a:t>
            </a:r>
          </a:p>
          <a:p>
            <a:pPr marL="576262" lvl="1" indent="-342900">
              <a:buFont typeface="Arial" panose="020B0604020202020204" pitchFamily="34" charset="0"/>
              <a:buChar char="•"/>
            </a:pPr>
            <a:r>
              <a:rPr lang="en-US" sz="1800" b="1" kern="100" dirty="0">
                <a:solidFill>
                  <a:srgbClr val="000000"/>
                </a:solidFill>
                <a:latin typeface="Times New Roman" panose="02020603050405020304" pitchFamily="18" charset="0"/>
                <a:ea typeface="Times New Roman" panose="02020603050405020304" pitchFamily="18" charset="0"/>
              </a:rPr>
              <a:t>Change zoning to other current zones</a:t>
            </a:r>
          </a:p>
          <a:p>
            <a:pPr marL="803275" lvl="2" indent="-342900">
              <a:buFont typeface="Arial" panose="020B0604020202020204" pitchFamily="34" charset="0"/>
              <a:buChar char="•"/>
            </a:pPr>
            <a:r>
              <a:rPr lang="en-US" sz="1800" b="1" kern="100" dirty="0">
                <a:solidFill>
                  <a:srgbClr val="000000"/>
                </a:solidFill>
                <a:latin typeface="Times New Roman" panose="02020603050405020304" pitchFamily="18" charset="0"/>
                <a:ea typeface="Times New Roman" panose="02020603050405020304" pitchFamily="18" charset="0"/>
              </a:rPr>
              <a:t>Changing the map</a:t>
            </a:r>
          </a:p>
          <a:p>
            <a:pPr marL="803275" lvl="2" indent="-342900">
              <a:buFont typeface="Arial" panose="020B0604020202020204" pitchFamily="34" charset="0"/>
              <a:buChar char="•"/>
            </a:pPr>
            <a:r>
              <a:rPr lang="en-US" sz="1800" b="1" kern="100" dirty="0">
                <a:solidFill>
                  <a:srgbClr val="000000"/>
                </a:solidFill>
                <a:latin typeface="Times New Roman" panose="02020603050405020304" pitchFamily="18" charset="0"/>
                <a:ea typeface="Times New Roman" panose="02020603050405020304" pitchFamily="18" charset="0"/>
              </a:rPr>
              <a:t>Changing the use table for a zone</a:t>
            </a:r>
          </a:p>
          <a:p>
            <a:pPr marL="803275" lvl="2" indent="-342900">
              <a:buFont typeface="Arial" panose="020B0604020202020204" pitchFamily="34" charset="0"/>
              <a:buChar char="•"/>
            </a:pPr>
            <a:r>
              <a:rPr lang="en-US" sz="1800" b="1" kern="100" dirty="0">
                <a:solidFill>
                  <a:srgbClr val="000000"/>
                </a:solidFill>
                <a:latin typeface="Times New Roman" panose="02020603050405020304" pitchFamily="18" charset="0"/>
                <a:ea typeface="Times New Roman" panose="02020603050405020304" pitchFamily="18" charset="0"/>
              </a:rPr>
              <a:t>Combination of both</a:t>
            </a:r>
          </a:p>
          <a:p>
            <a:pPr marL="576262" lvl="1" indent="-342900">
              <a:buFont typeface="Arial" panose="020B0604020202020204" pitchFamily="34" charset="0"/>
              <a:buChar char="•"/>
            </a:pPr>
            <a:r>
              <a:rPr lang="en-US" sz="1800" b="1" kern="100" dirty="0">
                <a:solidFill>
                  <a:srgbClr val="000000"/>
                </a:solidFill>
                <a:latin typeface="Times New Roman" panose="02020603050405020304" pitchFamily="18" charset="0"/>
                <a:ea typeface="Times New Roman" panose="02020603050405020304" pitchFamily="18" charset="0"/>
              </a:rPr>
              <a:t>Create new zones</a:t>
            </a:r>
          </a:p>
          <a:p>
            <a:pPr marL="342900"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Looking at the conflict areas, using Kate’s </a:t>
            </a:r>
            <a:r>
              <a:rPr lang="en-US" sz="2000" b="1" kern="100" dirty="0">
                <a:solidFill>
                  <a:srgbClr val="000000"/>
                </a:solidFill>
                <a:latin typeface="Times New Roman" panose="02020603050405020304" pitchFamily="18" charset="0"/>
              </a:rPr>
              <a:t>Corner as a model - Decided to create new zone</a:t>
            </a:r>
          </a:p>
        </p:txBody>
      </p:sp>
      <p:sp>
        <p:nvSpPr>
          <p:cNvPr id="4" name="Footer Placeholder 3">
            <a:extLst>
              <a:ext uri="{FF2B5EF4-FFF2-40B4-BE49-F238E27FC236}">
                <a16:creationId xmlns:a16="http://schemas.microsoft.com/office/drawing/2014/main" id="{DEAC0205-3469-2117-9546-EF5A03587BBE}"/>
              </a:ext>
            </a:extLst>
          </p:cNvPr>
          <p:cNvSpPr>
            <a:spLocks noGrp="1"/>
          </p:cNvSpPr>
          <p:nvPr>
            <p:ph type="ftr" sz="quarter" idx="10"/>
          </p:nvPr>
        </p:nvSpPr>
        <p:spPr/>
        <p:txBody>
          <a:bodyPr/>
          <a:lstStyle/>
          <a:p>
            <a:r>
              <a:rPr lang="en-US" dirty="0"/>
              <a:t>Planning Board Zoning Article Presentation</a:t>
            </a:r>
          </a:p>
        </p:txBody>
      </p:sp>
      <p:sp>
        <p:nvSpPr>
          <p:cNvPr id="5" name="Slide Number Placeholder 4">
            <a:extLst>
              <a:ext uri="{FF2B5EF4-FFF2-40B4-BE49-F238E27FC236}">
                <a16:creationId xmlns:a16="http://schemas.microsoft.com/office/drawing/2014/main" id="{9935CA79-36C3-0047-9CDB-6BADD6F03E47}"/>
              </a:ext>
            </a:extLst>
          </p:cNvPr>
          <p:cNvSpPr>
            <a:spLocks noGrp="1"/>
          </p:cNvSpPr>
          <p:nvPr>
            <p:ph type="sldNum" sz="quarter" idx="11"/>
          </p:nvPr>
        </p:nvSpPr>
        <p:spPr/>
        <p:txBody>
          <a:bodyPr/>
          <a:lstStyle/>
          <a:p>
            <a:fld id="{47547CF9-5B10-D24F-A8D7-45A9778164F7}" type="slidenum">
              <a:rPr lang="uk-UA" smtClean="0"/>
              <a:pPr/>
              <a:t>3</a:t>
            </a:fld>
            <a:endParaRPr lang="uk-UA"/>
          </a:p>
        </p:txBody>
      </p:sp>
    </p:spTree>
    <p:extLst>
      <p:ext uri="{BB962C8B-B14F-4D97-AF65-F5344CB8AC3E}">
        <p14:creationId xmlns:p14="http://schemas.microsoft.com/office/powerpoint/2010/main" val="175115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ACFF-E95D-8C4F-0420-CBA8E3B34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695A7-87B8-7EDF-267E-7B949FB23F04}"/>
              </a:ext>
            </a:extLst>
          </p:cNvPr>
          <p:cNvSpPr>
            <a:spLocks noGrp="1"/>
          </p:cNvSpPr>
          <p:nvPr>
            <p:ph type="title"/>
          </p:nvPr>
        </p:nvSpPr>
        <p:spPr/>
        <p:txBody>
          <a:bodyPr>
            <a:normAutofit/>
          </a:bodyPr>
          <a:lstStyle/>
          <a:p>
            <a:r>
              <a:rPr lang="en-US" sz="2800" dirty="0"/>
              <a:t>What and Why?</a:t>
            </a:r>
            <a:endParaRPr lang="en-US" sz="3100" dirty="0"/>
          </a:p>
        </p:txBody>
      </p:sp>
      <p:sp>
        <p:nvSpPr>
          <p:cNvPr id="3" name="Content Placeholder 2">
            <a:extLst>
              <a:ext uri="{FF2B5EF4-FFF2-40B4-BE49-F238E27FC236}">
                <a16:creationId xmlns:a16="http://schemas.microsoft.com/office/drawing/2014/main" id="{6207C0D6-42CC-D94A-7E61-4B2C38FFABB8}"/>
              </a:ext>
            </a:extLst>
          </p:cNvPr>
          <p:cNvSpPr>
            <a:spLocks noGrp="1"/>
          </p:cNvSpPr>
          <p:nvPr>
            <p:ph idx="1"/>
          </p:nvPr>
        </p:nvSpPr>
        <p:spPr>
          <a:xfrm>
            <a:off x="457199" y="1376313"/>
            <a:ext cx="8360735" cy="3343218"/>
          </a:xfrm>
        </p:spPr>
        <p:txBody>
          <a:bodyPr>
            <a:normAutofit/>
          </a:bodyPr>
          <a:lstStyle/>
          <a:p>
            <a:pPr marL="0" indent="0">
              <a:buNone/>
            </a:pPr>
            <a:r>
              <a:rPr lang="en-US" sz="2000" b="1" kern="100" dirty="0">
                <a:solidFill>
                  <a:srgbClr val="000000"/>
                </a:solidFill>
                <a:effectLst/>
                <a:latin typeface="Times New Roman" panose="02020603050405020304" pitchFamily="18" charset="0"/>
                <a:ea typeface="Times New Roman" panose="02020603050405020304" pitchFamily="18" charset="0"/>
              </a:rPr>
              <a:t>Created (CBLT – CB Light)</a:t>
            </a:r>
          </a:p>
          <a:p>
            <a:pPr marL="342900"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Solution for at least some of zoning conflicts in town related to IA zones</a:t>
            </a:r>
          </a:p>
          <a:p>
            <a:pPr marL="342900"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Use </a:t>
            </a:r>
            <a:r>
              <a:rPr lang="en-US" sz="2000" b="1" kern="100" dirty="0">
                <a:solidFill>
                  <a:srgbClr val="000000"/>
                </a:solidFill>
                <a:effectLst/>
                <a:latin typeface="Times New Roman" panose="02020603050405020304" pitchFamily="18" charset="0"/>
                <a:ea typeface="Times New Roman" panose="02020603050405020304" pitchFamily="18" charset="0"/>
              </a:rPr>
              <a:t>as a transition zone between IA and other zones like residential</a:t>
            </a:r>
            <a:r>
              <a:rPr lang="en-US" sz="2000" b="1" kern="100" dirty="0">
                <a:solidFill>
                  <a:srgbClr val="000000"/>
                </a:solidFill>
                <a:latin typeface="Times New Roman" panose="02020603050405020304" pitchFamily="18" charset="0"/>
                <a:ea typeface="Times New Roman" panose="02020603050405020304" pitchFamily="18" charset="0"/>
              </a:rPr>
              <a:t> zones</a:t>
            </a:r>
          </a:p>
          <a:p>
            <a:pPr marL="342900" indent="-342900">
              <a:buFont typeface="Arial" panose="020B0604020202020204" pitchFamily="34" charset="0"/>
              <a:buChar char="•"/>
            </a:pPr>
            <a:r>
              <a:rPr lang="en-US" sz="2000" b="1" kern="100" dirty="0">
                <a:solidFill>
                  <a:srgbClr val="000000"/>
                </a:solidFill>
                <a:effectLst/>
                <a:latin typeface="Times New Roman" panose="02020603050405020304" pitchFamily="18" charset="0"/>
                <a:ea typeface="Times New Roman" panose="02020603050405020304" pitchFamily="18" charset="0"/>
              </a:rPr>
              <a:t>Lessen th</a:t>
            </a:r>
            <a:r>
              <a:rPr lang="en-US" sz="2000" b="1" kern="100" dirty="0">
                <a:solidFill>
                  <a:srgbClr val="000000"/>
                </a:solidFill>
                <a:latin typeface="Times New Roman" panose="02020603050405020304" pitchFamily="18" charset="0"/>
                <a:ea typeface="Times New Roman" panose="02020603050405020304" pitchFamily="18" charset="0"/>
              </a:rPr>
              <a:t>e negative impacts to other non-IA zones</a:t>
            </a:r>
          </a:p>
          <a:p>
            <a:pPr marL="342900" indent="-342900">
              <a:buFont typeface="Arial" panose="020B0604020202020204" pitchFamily="34" charset="0"/>
              <a:buChar char="•"/>
            </a:pPr>
            <a:endParaRPr lang="en-US" sz="2000" b="1" kern="100" dirty="0">
              <a:solidFill>
                <a:srgbClr val="000000"/>
              </a:solidFill>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000" b="1" kern="100" dirty="0">
                <a:solidFill>
                  <a:srgbClr val="000000"/>
                </a:solidFill>
                <a:effectLst/>
                <a:latin typeface="Times New Roman" panose="02020603050405020304" pitchFamily="18" charset="0"/>
                <a:ea typeface="Times New Roman" panose="02020603050405020304" pitchFamily="18" charset="0"/>
              </a:rPr>
              <a:t>Applied </a:t>
            </a:r>
            <a:r>
              <a:rPr lang="en-US" sz="2000" b="1" kern="100" dirty="0">
                <a:solidFill>
                  <a:srgbClr val="000000"/>
                </a:solidFill>
                <a:latin typeface="Times New Roman" panose="02020603050405020304" pitchFamily="18" charset="0"/>
                <a:ea typeface="Times New Roman" panose="02020603050405020304" pitchFamily="18" charset="0"/>
              </a:rPr>
              <a:t>to </a:t>
            </a:r>
            <a:r>
              <a:rPr lang="en-US" sz="2000" b="1" kern="100" dirty="0">
                <a:solidFill>
                  <a:srgbClr val="000000"/>
                </a:solidFill>
                <a:effectLst/>
                <a:latin typeface="Times New Roman" panose="02020603050405020304" pitchFamily="18" charset="0"/>
                <a:ea typeface="Times New Roman" panose="02020603050405020304" pitchFamily="18" charset="0"/>
              </a:rPr>
              <a:t>Kate’s Corner –Fall 2025 Town Meeting</a:t>
            </a:r>
            <a:endParaRPr lang="en-US" sz="2000" b="1" kern="100" dirty="0">
              <a:solidFill>
                <a:srgbClr val="000000"/>
              </a:solidFill>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Current Proposal - Apply updated zoning to the area on Middlesex ST near The Landing at Chelmsford Mills</a:t>
            </a:r>
          </a:p>
        </p:txBody>
      </p:sp>
      <p:sp>
        <p:nvSpPr>
          <p:cNvPr id="4" name="Footer Placeholder 3">
            <a:extLst>
              <a:ext uri="{FF2B5EF4-FFF2-40B4-BE49-F238E27FC236}">
                <a16:creationId xmlns:a16="http://schemas.microsoft.com/office/drawing/2014/main" id="{85164EE9-D11B-B237-474E-6238BDA8C7D2}"/>
              </a:ext>
            </a:extLst>
          </p:cNvPr>
          <p:cNvSpPr>
            <a:spLocks noGrp="1"/>
          </p:cNvSpPr>
          <p:nvPr>
            <p:ph type="ftr" sz="quarter" idx="10"/>
          </p:nvPr>
        </p:nvSpPr>
        <p:spPr/>
        <p:txBody>
          <a:bodyPr/>
          <a:lstStyle/>
          <a:p>
            <a:r>
              <a:rPr lang="en-US" dirty="0"/>
              <a:t>Planning Board Zoning Article Presentation</a:t>
            </a:r>
          </a:p>
        </p:txBody>
      </p:sp>
      <p:sp>
        <p:nvSpPr>
          <p:cNvPr id="5" name="Slide Number Placeholder 4">
            <a:extLst>
              <a:ext uri="{FF2B5EF4-FFF2-40B4-BE49-F238E27FC236}">
                <a16:creationId xmlns:a16="http://schemas.microsoft.com/office/drawing/2014/main" id="{683414C3-6B64-AA20-05E3-46122F946D1C}"/>
              </a:ext>
            </a:extLst>
          </p:cNvPr>
          <p:cNvSpPr>
            <a:spLocks noGrp="1"/>
          </p:cNvSpPr>
          <p:nvPr>
            <p:ph type="sldNum" sz="quarter" idx="11"/>
          </p:nvPr>
        </p:nvSpPr>
        <p:spPr/>
        <p:txBody>
          <a:bodyPr/>
          <a:lstStyle/>
          <a:p>
            <a:fld id="{47547CF9-5B10-D24F-A8D7-45A9778164F7}" type="slidenum">
              <a:rPr lang="uk-UA" smtClean="0"/>
              <a:pPr/>
              <a:t>4</a:t>
            </a:fld>
            <a:endParaRPr lang="uk-UA"/>
          </a:p>
        </p:txBody>
      </p:sp>
    </p:spTree>
    <p:extLst>
      <p:ext uri="{BB962C8B-B14F-4D97-AF65-F5344CB8AC3E}">
        <p14:creationId xmlns:p14="http://schemas.microsoft.com/office/powerpoint/2010/main" val="136930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47AB0-C1DE-41B3-BEEB-19633ABDF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E3630-5BBE-9FE9-E4F3-404F1DC34822}"/>
              </a:ext>
            </a:extLst>
          </p:cNvPr>
          <p:cNvSpPr>
            <a:spLocks noGrp="1"/>
          </p:cNvSpPr>
          <p:nvPr>
            <p:ph type="title"/>
          </p:nvPr>
        </p:nvSpPr>
        <p:spPr/>
        <p:txBody>
          <a:bodyPr>
            <a:normAutofit/>
          </a:bodyPr>
          <a:lstStyle/>
          <a:p>
            <a:r>
              <a:rPr lang="en-US" sz="2800" dirty="0"/>
              <a:t>CBLT Summary</a:t>
            </a:r>
            <a:endParaRPr lang="en-US" sz="3100" dirty="0"/>
          </a:p>
        </p:txBody>
      </p:sp>
      <p:sp>
        <p:nvSpPr>
          <p:cNvPr id="3" name="Content Placeholder 2">
            <a:extLst>
              <a:ext uri="{FF2B5EF4-FFF2-40B4-BE49-F238E27FC236}">
                <a16:creationId xmlns:a16="http://schemas.microsoft.com/office/drawing/2014/main" id="{81A191A2-217A-A3BB-E969-AE5CEEB26F8C}"/>
              </a:ext>
            </a:extLst>
          </p:cNvPr>
          <p:cNvSpPr>
            <a:spLocks noGrp="1"/>
          </p:cNvSpPr>
          <p:nvPr>
            <p:ph idx="1"/>
          </p:nvPr>
        </p:nvSpPr>
        <p:spPr>
          <a:xfrm>
            <a:off x="457199" y="1303819"/>
            <a:ext cx="8360735" cy="3415712"/>
          </a:xfrm>
        </p:spPr>
        <p:txBody>
          <a:bodyPr>
            <a:normAutofit lnSpcReduction="10000"/>
          </a:bodyPr>
          <a:lstStyle/>
          <a:p>
            <a:pPr marL="342900"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New zoning district (CBLT)</a:t>
            </a:r>
          </a:p>
          <a:p>
            <a:pPr marL="342900"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Ultra-light Manufacturing defined; Light Manufacturing clarified</a:t>
            </a:r>
          </a:p>
          <a:p>
            <a:pPr marL="342900"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Updates to the use table for CBLT (See CBLT Zoning Handout)</a:t>
            </a:r>
          </a:p>
          <a:p>
            <a:pPr marL="576262" lvl="1" indent="-342900">
              <a:buFont typeface="Arial" panose="020B0604020202020204" pitchFamily="34" charset="0"/>
              <a:buChar char="•"/>
            </a:pPr>
            <a:r>
              <a:rPr lang="en-US" sz="1800" b="1" kern="100" dirty="0">
                <a:solidFill>
                  <a:srgbClr val="000000"/>
                </a:solidFill>
                <a:latin typeface="Times New Roman" panose="02020603050405020304" pitchFamily="18" charset="0"/>
                <a:ea typeface="Times New Roman" panose="02020603050405020304" pitchFamily="18" charset="0"/>
              </a:rPr>
              <a:t>Allows for more commercial uses and fewer industrial uses</a:t>
            </a:r>
          </a:p>
          <a:p>
            <a:pPr marL="342900" indent="-342900">
              <a:buFont typeface="Arial" panose="020B0604020202020204" pitchFamily="34" charset="0"/>
              <a:buChar char="•"/>
            </a:pPr>
            <a:r>
              <a:rPr lang="en-US" sz="2000" b="1" kern="100" dirty="0">
                <a:solidFill>
                  <a:srgbClr val="000000"/>
                </a:solidFill>
                <a:latin typeface="Times New Roman" panose="02020603050405020304" pitchFamily="18" charset="0"/>
              </a:rPr>
              <a:t>All related and required changes to other parts of zoning for new district:</a:t>
            </a:r>
          </a:p>
          <a:p>
            <a:pPr marL="576262" lvl="1" indent="-342900">
              <a:buFont typeface="Arial" panose="020B0604020202020204" pitchFamily="34" charset="0"/>
              <a:buChar char="•"/>
            </a:pPr>
            <a:r>
              <a:rPr lang="en-US" sz="2000" b="1" kern="100" dirty="0">
                <a:solidFill>
                  <a:srgbClr val="000000"/>
                </a:solidFill>
                <a:latin typeface="Times New Roman" panose="02020603050405020304" pitchFamily="18" charset="0"/>
              </a:rPr>
              <a:t>Dimensional requirements table</a:t>
            </a:r>
          </a:p>
          <a:p>
            <a:pPr marL="576262" lvl="1"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CEIOD dimensional requirements table</a:t>
            </a:r>
          </a:p>
          <a:p>
            <a:pPr marL="576262" lvl="1"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CEIOD applicability</a:t>
            </a:r>
          </a:p>
          <a:p>
            <a:pPr marL="576262" lvl="1"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Property lines landscaping</a:t>
            </a:r>
          </a:p>
          <a:p>
            <a:pPr marL="576262" lvl="1" indent="-342900">
              <a:buFont typeface="Arial" panose="020B0604020202020204" pitchFamily="34" charset="0"/>
              <a:buChar char="•"/>
            </a:pPr>
            <a:r>
              <a:rPr lang="en-US" sz="2000" b="1" kern="100" dirty="0">
                <a:solidFill>
                  <a:srgbClr val="000000"/>
                </a:solidFill>
                <a:latin typeface="Times New Roman" panose="02020603050405020304" pitchFamily="18" charset="0"/>
                <a:ea typeface="Times New Roman" panose="02020603050405020304" pitchFamily="18" charset="0"/>
              </a:rPr>
              <a:t>Street frontage</a:t>
            </a:r>
            <a:endParaRPr lang="en-US" sz="2000" kern="100" dirty="0">
              <a:solidFill>
                <a:srgbClr val="000000"/>
              </a:solidFill>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A78EB948-605D-307F-CEAB-54289F06A6AA}"/>
              </a:ext>
            </a:extLst>
          </p:cNvPr>
          <p:cNvSpPr>
            <a:spLocks noGrp="1"/>
          </p:cNvSpPr>
          <p:nvPr>
            <p:ph type="ftr" sz="quarter" idx="10"/>
          </p:nvPr>
        </p:nvSpPr>
        <p:spPr/>
        <p:txBody>
          <a:bodyPr/>
          <a:lstStyle/>
          <a:p>
            <a:r>
              <a:rPr lang="en-US" dirty="0"/>
              <a:t>Planning Board Zoning Article Presentation</a:t>
            </a:r>
          </a:p>
        </p:txBody>
      </p:sp>
      <p:sp>
        <p:nvSpPr>
          <p:cNvPr id="5" name="Slide Number Placeholder 4">
            <a:extLst>
              <a:ext uri="{FF2B5EF4-FFF2-40B4-BE49-F238E27FC236}">
                <a16:creationId xmlns:a16="http://schemas.microsoft.com/office/drawing/2014/main" id="{E4BF8FCB-015E-2A66-E0CD-B05CF0D86A12}"/>
              </a:ext>
            </a:extLst>
          </p:cNvPr>
          <p:cNvSpPr>
            <a:spLocks noGrp="1"/>
          </p:cNvSpPr>
          <p:nvPr>
            <p:ph type="sldNum" sz="quarter" idx="11"/>
          </p:nvPr>
        </p:nvSpPr>
        <p:spPr/>
        <p:txBody>
          <a:bodyPr/>
          <a:lstStyle/>
          <a:p>
            <a:fld id="{47547CF9-5B10-D24F-A8D7-45A9778164F7}" type="slidenum">
              <a:rPr lang="uk-UA" smtClean="0"/>
              <a:pPr/>
              <a:t>5</a:t>
            </a:fld>
            <a:endParaRPr lang="uk-UA"/>
          </a:p>
        </p:txBody>
      </p:sp>
    </p:spTree>
    <p:extLst>
      <p:ext uri="{BB962C8B-B14F-4D97-AF65-F5344CB8AC3E}">
        <p14:creationId xmlns:p14="http://schemas.microsoft.com/office/powerpoint/2010/main" val="243300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92D50-EF25-8422-CA56-65B0A8AF3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B5DFA-3730-A594-0188-B56E48CCE0C0}"/>
              </a:ext>
            </a:extLst>
          </p:cNvPr>
          <p:cNvSpPr>
            <a:spLocks noGrp="1"/>
          </p:cNvSpPr>
          <p:nvPr>
            <p:ph type="title"/>
          </p:nvPr>
        </p:nvSpPr>
        <p:spPr>
          <a:xfrm>
            <a:off x="350520" y="342900"/>
            <a:ext cx="8564880" cy="960919"/>
          </a:xfrm>
        </p:spPr>
        <p:txBody>
          <a:bodyPr>
            <a:normAutofit/>
          </a:bodyPr>
          <a:lstStyle/>
          <a:p>
            <a:r>
              <a:rPr lang="en-US" sz="2800" dirty="0"/>
              <a:t>Ultra-light Manufacturing</a:t>
            </a:r>
            <a:endParaRPr lang="en-US" sz="3100" dirty="0"/>
          </a:p>
        </p:txBody>
      </p:sp>
      <p:sp>
        <p:nvSpPr>
          <p:cNvPr id="3" name="Content Placeholder 2">
            <a:extLst>
              <a:ext uri="{FF2B5EF4-FFF2-40B4-BE49-F238E27FC236}">
                <a16:creationId xmlns:a16="http://schemas.microsoft.com/office/drawing/2014/main" id="{D10E9932-5D4C-D4C5-0E96-7D184113C66E}"/>
              </a:ext>
            </a:extLst>
          </p:cNvPr>
          <p:cNvSpPr>
            <a:spLocks noGrp="1"/>
          </p:cNvSpPr>
          <p:nvPr>
            <p:ph idx="1"/>
          </p:nvPr>
        </p:nvSpPr>
        <p:spPr>
          <a:xfrm>
            <a:off x="457200" y="1333058"/>
            <a:ext cx="8136081" cy="3340541"/>
          </a:xfrm>
        </p:spPr>
        <p:txBody>
          <a:bodyPr>
            <a:normAutofit fontScale="92500" lnSpcReduction="10000"/>
          </a:bodyPr>
          <a:lstStyle/>
          <a:p>
            <a:pPr marL="0" indent="0">
              <a:buNone/>
            </a:pPr>
            <a:r>
              <a:rPr lang="en-US" dirty="0"/>
              <a:t>Indoor manufacturing of finished products or components predominately from previously prepared materials, involving specialized and high-value production processes such as precision fabrication, intricate assembly, controlled treatment, packaging, and distribution.  All manufacturing operations must occur in fully enclosed, highly controlled environments, producing no detectable noise, odor, smoke, heat, glare, vibration, or other emissions beyond property lines. Operational characteristics generally include limited loading infrastructure and tractor trailer use as compared to more intense manufacturing operations.  Examples include, but are not limited to, artisanal food production, clothing and apparel production, prototyping, additive manufacturing (3D printing), manufacturing of precision instruments, medical and dental device manufacturing, electronic component and device manufacturing, boutique furniture making, small-scale pharmaceutical compounding, and small-scale wood and metal fabrication. Excludes heavy industrial activities, processing of raw or unprocessed materials, and outdoor storage.</a:t>
            </a:r>
          </a:p>
        </p:txBody>
      </p:sp>
      <p:sp>
        <p:nvSpPr>
          <p:cNvPr id="4" name="Footer Placeholder 3">
            <a:extLst>
              <a:ext uri="{FF2B5EF4-FFF2-40B4-BE49-F238E27FC236}">
                <a16:creationId xmlns:a16="http://schemas.microsoft.com/office/drawing/2014/main" id="{9B722AB1-F9DC-5D51-9E3E-D657F3D979C0}"/>
              </a:ext>
            </a:extLst>
          </p:cNvPr>
          <p:cNvSpPr>
            <a:spLocks noGrp="1"/>
          </p:cNvSpPr>
          <p:nvPr>
            <p:ph type="ftr" sz="quarter" idx="10"/>
          </p:nvPr>
        </p:nvSpPr>
        <p:spPr/>
        <p:txBody>
          <a:bodyPr/>
          <a:lstStyle/>
          <a:p>
            <a:r>
              <a:rPr lang="en-US" dirty="0"/>
              <a:t>Planning Board Zoning Article Presentation</a:t>
            </a:r>
          </a:p>
        </p:txBody>
      </p:sp>
      <p:sp>
        <p:nvSpPr>
          <p:cNvPr id="5" name="Slide Number Placeholder 4">
            <a:extLst>
              <a:ext uri="{FF2B5EF4-FFF2-40B4-BE49-F238E27FC236}">
                <a16:creationId xmlns:a16="http://schemas.microsoft.com/office/drawing/2014/main" id="{D2C1FE3D-A87E-8E65-64B7-EF634AE9D2F8}"/>
              </a:ext>
            </a:extLst>
          </p:cNvPr>
          <p:cNvSpPr>
            <a:spLocks noGrp="1"/>
          </p:cNvSpPr>
          <p:nvPr>
            <p:ph type="sldNum" sz="quarter" idx="11"/>
          </p:nvPr>
        </p:nvSpPr>
        <p:spPr/>
        <p:txBody>
          <a:bodyPr/>
          <a:lstStyle/>
          <a:p>
            <a:fld id="{47547CF9-5B10-D24F-A8D7-45A9778164F7}" type="slidenum">
              <a:rPr lang="uk-UA" smtClean="0"/>
              <a:pPr/>
              <a:t>6</a:t>
            </a:fld>
            <a:endParaRPr lang="uk-UA"/>
          </a:p>
        </p:txBody>
      </p:sp>
    </p:spTree>
    <p:extLst>
      <p:ext uri="{BB962C8B-B14F-4D97-AF65-F5344CB8AC3E}">
        <p14:creationId xmlns:p14="http://schemas.microsoft.com/office/powerpoint/2010/main" val="176078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11381-8F2D-CF77-29BF-C181F4EA3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7DBBF-A5EF-E6BC-8EE4-9D500CD1C97A}"/>
              </a:ext>
            </a:extLst>
          </p:cNvPr>
          <p:cNvSpPr>
            <a:spLocks noGrp="1"/>
          </p:cNvSpPr>
          <p:nvPr>
            <p:ph type="title"/>
          </p:nvPr>
        </p:nvSpPr>
        <p:spPr>
          <a:xfrm>
            <a:off x="350520" y="342900"/>
            <a:ext cx="8564880" cy="960919"/>
          </a:xfrm>
        </p:spPr>
        <p:txBody>
          <a:bodyPr>
            <a:normAutofit/>
          </a:bodyPr>
          <a:lstStyle/>
          <a:p>
            <a:r>
              <a:rPr lang="en-US" sz="2800" dirty="0"/>
              <a:t>Light Manufacturing (updated)</a:t>
            </a:r>
            <a:endParaRPr lang="en-US" sz="3100" dirty="0"/>
          </a:p>
        </p:txBody>
      </p:sp>
      <p:sp>
        <p:nvSpPr>
          <p:cNvPr id="3" name="Content Placeholder 2">
            <a:extLst>
              <a:ext uri="{FF2B5EF4-FFF2-40B4-BE49-F238E27FC236}">
                <a16:creationId xmlns:a16="http://schemas.microsoft.com/office/drawing/2014/main" id="{2648EB73-1637-D057-BFDD-7BEC8DBB2845}"/>
              </a:ext>
            </a:extLst>
          </p:cNvPr>
          <p:cNvSpPr>
            <a:spLocks noGrp="1"/>
          </p:cNvSpPr>
          <p:nvPr>
            <p:ph idx="1"/>
          </p:nvPr>
        </p:nvSpPr>
        <p:spPr>
          <a:xfrm>
            <a:off x="457200" y="1333058"/>
            <a:ext cx="8136081" cy="3340541"/>
          </a:xfrm>
        </p:spPr>
        <p:txBody>
          <a:bodyPr>
            <a:normAutofit/>
          </a:bodyPr>
          <a:lstStyle/>
          <a:p>
            <a:pPr marL="0" indent="0">
              <a:buNone/>
            </a:pPr>
            <a:r>
              <a:rPr lang="en-US" dirty="0"/>
              <a:t>Indoor manufacturing of finished products or components predominately from previously prepared materials, involving processes such as fabrication, assembly, treatment, packaging, and distribution. All manufacturing operations must be fully contained within a building, producing no detectable noise, odor, smoke, heat, glare, vibration, or other emissions beyond property lines. Examples include, but are not limited to, food, paper goods, textiles, leather products, plastic items, wood products, metal products, chemical products, and renewable or alternative energy products.  Excludes heavy industrial activities, processing of raw or unprocessed materials, and outdoor storage.</a:t>
            </a:r>
          </a:p>
        </p:txBody>
      </p:sp>
      <p:sp>
        <p:nvSpPr>
          <p:cNvPr id="4" name="Footer Placeholder 3">
            <a:extLst>
              <a:ext uri="{FF2B5EF4-FFF2-40B4-BE49-F238E27FC236}">
                <a16:creationId xmlns:a16="http://schemas.microsoft.com/office/drawing/2014/main" id="{C8D36919-B884-CCB3-57D3-5BFA5CD358C4}"/>
              </a:ext>
            </a:extLst>
          </p:cNvPr>
          <p:cNvSpPr>
            <a:spLocks noGrp="1"/>
          </p:cNvSpPr>
          <p:nvPr>
            <p:ph type="ftr" sz="quarter" idx="10"/>
          </p:nvPr>
        </p:nvSpPr>
        <p:spPr/>
        <p:txBody>
          <a:bodyPr/>
          <a:lstStyle/>
          <a:p>
            <a:r>
              <a:rPr lang="en-US" dirty="0"/>
              <a:t>Planning Board Zoning Article Presentation</a:t>
            </a:r>
          </a:p>
        </p:txBody>
      </p:sp>
      <p:sp>
        <p:nvSpPr>
          <p:cNvPr id="5" name="Slide Number Placeholder 4">
            <a:extLst>
              <a:ext uri="{FF2B5EF4-FFF2-40B4-BE49-F238E27FC236}">
                <a16:creationId xmlns:a16="http://schemas.microsoft.com/office/drawing/2014/main" id="{045FDC44-FA5B-0198-537E-BC29F87BF528}"/>
              </a:ext>
            </a:extLst>
          </p:cNvPr>
          <p:cNvSpPr>
            <a:spLocks noGrp="1"/>
          </p:cNvSpPr>
          <p:nvPr>
            <p:ph type="sldNum" sz="quarter" idx="11"/>
          </p:nvPr>
        </p:nvSpPr>
        <p:spPr/>
        <p:txBody>
          <a:bodyPr/>
          <a:lstStyle/>
          <a:p>
            <a:fld id="{47547CF9-5B10-D24F-A8D7-45A9778164F7}" type="slidenum">
              <a:rPr lang="uk-UA" smtClean="0"/>
              <a:pPr/>
              <a:t>7</a:t>
            </a:fld>
            <a:endParaRPr lang="uk-UA"/>
          </a:p>
        </p:txBody>
      </p:sp>
    </p:spTree>
    <p:extLst>
      <p:ext uri="{BB962C8B-B14F-4D97-AF65-F5344CB8AC3E}">
        <p14:creationId xmlns:p14="http://schemas.microsoft.com/office/powerpoint/2010/main" val="41263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C7DA-E891-FC46-DAB3-7936AE0D07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06144-D88B-953B-54A6-0509FE95123D}"/>
              </a:ext>
            </a:extLst>
          </p:cNvPr>
          <p:cNvSpPr>
            <a:spLocks noGrp="1"/>
          </p:cNvSpPr>
          <p:nvPr>
            <p:ph type="title"/>
          </p:nvPr>
        </p:nvSpPr>
        <p:spPr>
          <a:xfrm>
            <a:off x="457199" y="342900"/>
            <a:ext cx="7550728" cy="502227"/>
          </a:xfrm>
        </p:spPr>
        <p:txBody>
          <a:bodyPr>
            <a:normAutofit/>
          </a:bodyPr>
          <a:lstStyle/>
          <a:p>
            <a:r>
              <a:rPr lang="en-US" sz="2800" dirty="0"/>
              <a:t>Parcels to Rezone – Current</a:t>
            </a:r>
            <a:endParaRPr lang="en-US" sz="3100" dirty="0"/>
          </a:p>
        </p:txBody>
      </p:sp>
      <p:sp>
        <p:nvSpPr>
          <p:cNvPr id="4" name="Footer Placeholder 3">
            <a:extLst>
              <a:ext uri="{FF2B5EF4-FFF2-40B4-BE49-F238E27FC236}">
                <a16:creationId xmlns:a16="http://schemas.microsoft.com/office/drawing/2014/main" id="{2D37BFAC-85B3-4B0C-CA2D-49F2DB5181B0}"/>
              </a:ext>
            </a:extLst>
          </p:cNvPr>
          <p:cNvSpPr>
            <a:spLocks noGrp="1"/>
          </p:cNvSpPr>
          <p:nvPr>
            <p:ph type="ftr" sz="quarter" idx="10"/>
          </p:nvPr>
        </p:nvSpPr>
        <p:spPr/>
        <p:txBody>
          <a:bodyPr/>
          <a:lstStyle/>
          <a:p>
            <a:r>
              <a:rPr lang="en-US" dirty="0"/>
              <a:t>Planning Board Zoning Article Presentation</a:t>
            </a:r>
          </a:p>
        </p:txBody>
      </p:sp>
      <p:sp>
        <p:nvSpPr>
          <p:cNvPr id="5" name="Slide Number Placeholder 4">
            <a:extLst>
              <a:ext uri="{FF2B5EF4-FFF2-40B4-BE49-F238E27FC236}">
                <a16:creationId xmlns:a16="http://schemas.microsoft.com/office/drawing/2014/main" id="{6AF80923-ED43-8454-0104-0B45498EFCA0}"/>
              </a:ext>
            </a:extLst>
          </p:cNvPr>
          <p:cNvSpPr>
            <a:spLocks noGrp="1"/>
          </p:cNvSpPr>
          <p:nvPr>
            <p:ph type="sldNum" sz="quarter" idx="11"/>
          </p:nvPr>
        </p:nvSpPr>
        <p:spPr/>
        <p:txBody>
          <a:bodyPr/>
          <a:lstStyle/>
          <a:p>
            <a:fld id="{47547CF9-5B10-D24F-A8D7-45A9778164F7}" type="slidenum">
              <a:rPr lang="uk-UA" smtClean="0"/>
              <a:pPr/>
              <a:t>8</a:t>
            </a:fld>
            <a:endParaRPr lang="uk-UA"/>
          </a:p>
        </p:txBody>
      </p:sp>
      <p:pic>
        <p:nvPicPr>
          <p:cNvPr id="6" name="Picture 5" descr="A map of a city&#10;&#10;AI-generated content may be incorrect.">
            <a:extLst>
              <a:ext uri="{FF2B5EF4-FFF2-40B4-BE49-F238E27FC236}">
                <a16:creationId xmlns:a16="http://schemas.microsoft.com/office/drawing/2014/main" id="{8F2162D1-45B6-3E71-90BE-CB710F75C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49" y="707292"/>
            <a:ext cx="8837902" cy="4377652"/>
          </a:xfrm>
          <a:prstGeom prst="rect">
            <a:avLst/>
          </a:prstGeom>
        </p:spPr>
      </p:pic>
      <p:sp>
        <p:nvSpPr>
          <p:cNvPr id="22" name="TextBox 21">
            <a:extLst>
              <a:ext uri="{FF2B5EF4-FFF2-40B4-BE49-F238E27FC236}">
                <a16:creationId xmlns:a16="http://schemas.microsoft.com/office/drawing/2014/main" id="{FFDA79C5-3B39-109B-2288-5A19A94E8F54}"/>
              </a:ext>
            </a:extLst>
          </p:cNvPr>
          <p:cNvSpPr txBox="1"/>
          <p:nvPr/>
        </p:nvSpPr>
        <p:spPr>
          <a:xfrm>
            <a:off x="4918412" y="1697140"/>
            <a:ext cx="567988" cy="276999"/>
          </a:xfrm>
          <a:prstGeom prst="rect">
            <a:avLst/>
          </a:prstGeom>
          <a:solidFill>
            <a:schemeClr val="accent1"/>
          </a:solidFill>
          <a:ln>
            <a:solidFill>
              <a:schemeClr val="bg1"/>
            </a:solidFill>
          </a:ln>
        </p:spPr>
        <p:txBody>
          <a:bodyPr wrap="square" rtlCol="0">
            <a:spAutoFit/>
          </a:bodyPr>
          <a:lstStyle/>
          <a:p>
            <a:pPr algn="ctr"/>
            <a:r>
              <a:rPr lang="en-US" sz="1200" dirty="0">
                <a:solidFill>
                  <a:schemeClr val="bg1"/>
                </a:solidFill>
              </a:rPr>
              <a:t>IA</a:t>
            </a:r>
          </a:p>
        </p:txBody>
      </p:sp>
      <p:sp>
        <p:nvSpPr>
          <p:cNvPr id="7" name="TextBox 6">
            <a:extLst>
              <a:ext uri="{FF2B5EF4-FFF2-40B4-BE49-F238E27FC236}">
                <a16:creationId xmlns:a16="http://schemas.microsoft.com/office/drawing/2014/main" id="{2B50DA6B-3C9E-4857-B76B-E92B95F3EBF9}"/>
              </a:ext>
            </a:extLst>
          </p:cNvPr>
          <p:cNvSpPr txBox="1"/>
          <p:nvPr/>
        </p:nvSpPr>
        <p:spPr>
          <a:xfrm>
            <a:off x="2671973" y="3003840"/>
            <a:ext cx="567988" cy="276999"/>
          </a:xfrm>
          <a:prstGeom prst="rect">
            <a:avLst/>
          </a:prstGeom>
          <a:solidFill>
            <a:schemeClr val="accent1"/>
          </a:solidFill>
          <a:ln>
            <a:solidFill>
              <a:schemeClr val="bg1"/>
            </a:solidFill>
          </a:ln>
        </p:spPr>
        <p:txBody>
          <a:bodyPr wrap="square" rtlCol="0">
            <a:spAutoFit/>
          </a:bodyPr>
          <a:lstStyle/>
          <a:p>
            <a:pPr algn="ctr"/>
            <a:r>
              <a:rPr lang="en-US" sz="1200" dirty="0">
                <a:solidFill>
                  <a:schemeClr val="bg1"/>
                </a:solidFill>
              </a:rPr>
              <a:t>IA</a:t>
            </a:r>
          </a:p>
        </p:txBody>
      </p:sp>
      <p:sp>
        <p:nvSpPr>
          <p:cNvPr id="8" name="TextBox 7">
            <a:extLst>
              <a:ext uri="{FF2B5EF4-FFF2-40B4-BE49-F238E27FC236}">
                <a16:creationId xmlns:a16="http://schemas.microsoft.com/office/drawing/2014/main" id="{1C854A94-9306-B614-4657-18565B515C93}"/>
              </a:ext>
            </a:extLst>
          </p:cNvPr>
          <p:cNvSpPr txBox="1"/>
          <p:nvPr/>
        </p:nvSpPr>
        <p:spPr>
          <a:xfrm>
            <a:off x="845873" y="1804861"/>
            <a:ext cx="567988" cy="276999"/>
          </a:xfrm>
          <a:prstGeom prst="rect">
            <a:avLst/>
          </a:prstGeom>
          <a:solidFill>
            <a:schemeClr val="accent1"/>
          </a:solidFill>
          <a:ln>
            <a:solidFill>
              <a:schemeClr val="bg1"/>
            </a:solidFill>
          </a:ln>
        </p:spPr>
        <p:txBody>
          <a:bodyPr wrap="square" rtlCol="0">
            <a:spAutoFit/>
          </a:bodyPr>
          <a:lstStyle/>
          <a:p>
            <a:pPr algn="ctr"/>
            <a:r>
              <a:rPr lang="en-US" sz="1200" dirty="0">
                <a:solidFill>
                  <a:schemeClr val="bg1"/>
                </a:solidFill>
              </a:rPr>
              <a:t>RC</a:t>
            </a:r>
          </a:p>
        </p:txBody>
      </p:sp>
      <p:sp>
        <p:nvSpPr>
          <p:cNvPr id="10" name="TextBox 9">
            <a:extLst>
              <a:ext uri="{FF2B5EF4-FFF2-40B4-BE49-F238E27FC236}">
                <a16:creationId xmlns:a16="http://schemas.microsoft.com/office/drawing/2014/main" id="{41A223E3-8A54-AFFD-472C-D334809FE5B4}"/>
              </a:ext>
            </a:extLst>
          </p:cNvPr>
          <p:cNvSpPr txBox="1"/>
          <p:nvPr/>
        </p:nvSpPr>
        <p:spPr>
          <a:xfrm>
            <a:off x="3090120" y="758629"/>
            <a:ext cx="567988" cy="276999"/>
          </a:xfrm>
          <a:prstGeom prst="rect">
            <a:avLst/>
          </a:prstGeom>
          <a:solidFill>
            <a:schemeClr val="accent1"/>
          </a:solidFill>
          <a:ln>
            <a:solidFill>
              <a:schemeClr val="bg1"/>
            </a:solidFill>
          </a:ln>
        </p:spPr>
        <p:txBody>
          <a:bodyPr wrap="square" rtlCol="0">
            <a:spAutoFit/>
          </a:bodyPr>
          <a:lstStyle/>
          <a:p>
            <a:pPr algn="ctr"/>
            <a:r>
              <a:rPr lang="en-US" sz="1200" dirty="0">
                <a:solidFill>
                  <a:schemeClr val="bg1"/>
                </a:solidFill>
              </a:rPr>
              <a:t>RM</a:t>
            </a:r>
          </a:p>
        </p:txBody>
      </p:sp>
      <p:sp>
        <p:nvSpPr>
          <p:cNvPr id="11" name="TextBox 10">
            <a:extLst>
              <a:ext uri="{FF2B5EF4-FFF2-40B4-BE49-F238E27FC236}">
                <a16:creationId xmlns:a16="http://schemas.microsoft.com/office/drawing/2014/main" id="{FEC58EA0-23ED-76E7-BE0B-42DE5D56C849}"/>
              </a:ext>
            </a:extLst>
          </p:cNvPr>
          <p:cNvSpPr txBox="1"/>
          <p:nvPr/>
        </p:nvSpPr>
        <p:spPr>
          <a:xfrm>
            <a:off x="1489666" y="870700"/>
            <a:ext cx="567988" cy="276999"/>
          </a:xfrm>
          <a:prstGeom prst="rect">
            <a:avLst/>
          </a:prstGeom>
          <a:solidFill>
            <a:schemeClr val="accent1"/>
          </a:solidFill>
          <a:ln>
            <a:solidFill>
              <a:schemeClr val="bg1"/>
            </a:solidFill>
          </a:ln>
        </p:spPr>
        <p:txBody>
          <a:bodyPr wrap="square" rtlCol="0">
            <a:spAutoFit/>
          </a:bodyPr>
          <a:lstStyle/>
          <a:p>
            <a:pPr algn="ctr"/>
            <a:r>
              <a:rPr lang="en-US" sz="1200" dirty="0">
                <a:solidFill>
                  <a:schemeClr val="bg1"/>
                </a:solidFill>
              </a:rPr>
              <a:t>CD</a:t>
            </a:r>
          </a:p>
        </p:txBody>
      </p:sp>
      <p:sp>
        <p:nvSpPr>
          <p:cNvPr id="12" name="TextBox 11">
            <a:extLst>
              <a:ext uri="{FF2B5EF4-FFF2-40B4-BE49-F238E27FC236}">
                <a16:creationId xmlns:a16="http://schemas.microsoft.com/office/drawing/2014/main" id="{C8A99883-19FE-AF97-BE47-8597AAB94757}"/>
              </a:ext>
            </a:extLst>
          </p:cNvPr>
          <p:cNvSpPr txBox="1"/>
          <p:nvPr/>
        </p:nvSpPr>
        <p:spPr>
          <a:xfrm>
            <a:off x="1171479" y="3995801"/>
            <a:ext cx="567988" cy="276999"/>
          </a:xfrm>
          <a:prstGeom prst="rect">
            <a:avLst/>
          </a:prstGeom>
          <a:solidFill>
            <a:schemeClr val="accent1"/>
          </a:solidFill>
          <a:ln>
            <a:solidFill>
              <a:schemeClr val="bg1"/>
            </a:solidFill>
          </a:ln>
        </p:spPr>
        <p:txBody>
          <a:bodyPr wrap="square" rtlCol="0">
            <a:spAutoFit/>
          </a:bodyPr>
          <a:lstStyle/>
          <a:p>
            <a:pPr algn="ctr"/>
            <a:r>
              <a:rPr lang="en-US" sz="1200" dirty="0">
                <a:solidFill>
                  <a:schemeClr val="bg1"/>
                </a:solidFill>
              </a:rPr>
              <a:t>CD</a:t>
            </a:r>
          </a:p>
        </p:txBody>
      </p:sp>
      <p:sp>
        <p:nvSpPr>
          <p:cNvPr id="15" name="TextBox 14">
            <a:extLst>
              <a:ext uri="{FF2B5EF4-FFF2-40B4-BE49-F238E27FC236}">
                <a16:creationId xmlns:a16="http://schemas.microsoft.com/office/drawing/2014/main" id="{C17F7B63-5C33-1E38-8861-1DFEED23768C}"/>
              </a:ext>
            </a:extLst>
          </p:cNvPr>
          <p:cNvSpPr txBox="1"/>
          <p:nvPr/>
        </p:nvSpPr>
        <p:spPr>
          <a:xfrm>
            <a:off x="226850" y="4183856"/>
            <a:ext cx="567988" cy="276999"/>
          </a:xfrm>
          <a:prstGeom prst="rect">
            <a:avLst/>
          </a:prstGeom>
          <a:solidFill>
            <a:schemeClr val="accent1"/>
          </a:solidFill>
          <a:ln>
            <a:solidFill>
              <a:schemeClr val="bg1"/>
            </a:solidFill>
          </a:ln>
        </p:spPr>
        <p:txBody>
          <a:bodyPr wrap="square" rtlCol="0">
            <a:spAutoFit/>
          </a:bodyPr>
          <a:lstStyle/>
          <a:p>
            <a:pPr algn="ctr"/>
            <a:r>
              <a:rPr lang="en-US" sz="1200" dirty="0">
                <a:solidFill>
                  <a:schemeClr val="bg1"/>
                </a:solidFill>
              </a:rPr>
              <a:t>RC</a:t>
            </a:r>
          </a:p>
        </p:txBody>
      </p:sp>
      <p:sp>
        <p:nvSpPr>
          <p:cNvPr id="16" name="TextBox 15">
            <a:extLst>
              <a:ext uri="{FF2B5EF4-FFF2-40B4-BE49-F238E27FC236}">
                <a16:creationId xmlns:a16="http://schemas.microsoft.com/office/drawing/2014/main" id="{481EAE71-945F-6B99-20A1-F2BCECE212F3}"/>
              </a:ext>
            </a:extLst>
          </p:cNvPr>
          <p:cNvSpPr txBox="1"/>
          <p:nvPr/>
        </p:nvSpPr>
        <p:spPr>
          <a:xfrm>
            <a:off x="5081215" y="3967848"/>
            <a:ext cx="567988" cy="276999"/>
          </a:xfrm>
          <a:prstGeom prst="rect">
            <a:avLst/>
          </a:prstGeom>
          <a:solidFill>
            <a:schemeClr val="accent1"/>
          </a:solidFill>
          <a:ln>
            <a:solidFill>
              <a:schemeClr val="bg1"/>
            </a:solidFill>
          </a:ln>
        </p:spPr>
        <p:txBody>
          <a:bodyPr wrap="square" rtlCol="0">
            <a:spAutoFit/>
          </a:bodyPr>
          <a:lstStyle/>
          <a:p>
            <a:pPr algn="ctr"/>
            <a:r>
              <a:rPr lang="en-US" sz="1200" dirty="0">
                <a:solidFill>
                  <a:schemeClr val="bg1"/>
                </a:solidFill>
              </a:rPr>
              <a:t>RC</a:t>
            </a:r>
          </a:p>
        </p:txBody>
      </p:sp>
      <p:sp>
        <p:nvSpPr>
          <p:cNvPr id="17" name="TextBox 16">
            <a:extLst>
              <a:ext uri="{FF2B5EF4-FFF2-40B4-BE49-F238E27FC236}">
                <a16:creationId xmlns:a16="http://schemas.microsoft.com/office/drawing/2014/main" id="{50688FEA-99C1-18D1-CC69-E1CA1906B386}"/>
              </a:ext>
            </a:extLst>
          </p:cNvPr>
          <p:cNvSpPr txBox="1"/>
          <p:nvPr/>
        </p:nvSpPr>
        <p:spPr>
          <a:xfrm>
            <a:off x="8385385" y="3003839"/>
            <a:ext cx="567988" cy="276999"/>
          </a:xfrm>
          <a:prstGeom prst="rect">
            <a:avLst/>
          </a:prstGeom>
          <a:solidFill>
            <a:schemeClr val="accent1"/>
          </a:solidFill>
          <a:ln>
            <a:solidFill>
              <a:schemeClr val="bg1"/>
            </a:solidFill>
          </a:ln>
        </p:spPr>
        <p:txBody>
          <a:bodyPr wrap="square" rtlCol="0">
            <a:spAutoFit/>
          </a:bodyPr>
          <a:lstStyle/>
          <a:p>
            <a:pPr algn="ctr"/>
            <a:r>
              <a:rPr lang="en-US" sz="1200" dirty="0">
                <a:solidFill>
                  <a:schemeClr val="bg1"/>
                </a:solidFill>
              </a:rPr>
              <a:t>CB</a:t>
            </a:r>
          </a:p>
        </p:txBody>
      </p:sp>
    </p:spTree>
    <p:extLst>
      <p:ext uri="{BB962C8B-B14F-4D97-AF65-F5344CB8AC3E}">
        <p14:creationId xmlns:p14="http://schemas.microsoft.com/office/powerpoint/2010/main" val="267013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1F8A-F6D0-793B-F44E-68DF4DFA8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BA3E8-15AD-CB29-F44C-8C22C173B164}"/>
              </a:ext>
            </a:extLst>
          </p:cNvPr>
          <p:cNvSpPr>
            <a:spLocks noGrp="1"/>
          </p:cNvSpPr>
          <p:nvPr>
            <p:ph type="title"/>
          </p:nvPr>
        </p:nvSpPr>
        <p:spPr>
          <a:xfrm>
            <a:off x="457199" y="342900"/>
            <a:ext cx="7550728" cy="502227"/>
          </a:xfrm>
        </p:spPr>
        <p:txBody>
          <a:bodyPr>
            <a:normAutofit/>
          </a:bodyPr>
          <a:lstStyle/>
          <a:p>
            <a:r>
              <a:rPr lang="en-US" sz="2800" dirty="0"/>
              <a:t>Parcels to Rezone – Proposed</a:t>
            </a:r>
            <a:endParaRPr lang="en-US" sz="3100" dirty="0"/>
          </a:p>
        </p:txBody>
      </p:sp>
      <p:sp>
        <p:nvSpPr>
          <p:cNvPr id="4" name="Footer Placeholder 3">
            <a:extLst>
              <a:ext uri="{FF2B5EF4-FFF2-40B4-BE49-F238E27FC236}">
                <a16:creationId xmlns:a16="http://schemas.microsoft.com/office/drawing/2014/main" id="{4DC83CB8-329F-692E-E546-946C03A3102B}"/>
              </a:ext>
            </a:extLst>
          </p:cNvPr>
          <p:cNvSpPr>
            <a:spLocks noGrp="1"/>
          </p:cNvSpPr>
          <p:nvPr>
            <p:ph type="ftr" sz="quarter" idx="10"/>
          </p:nvPr>
        </p:nvSpPr>
        <p:spPr/>
        <p:txBody>
          <a:bodyPr/>
          <a:lstStyle/>
          <a:p>
            <a:r>
              <a:rPr lang="en-US" dirty="0"/>
              <a:t>Planning Board Zoning Article Presentation</a:t>
            </a:r>
          </a:p>
        </p:txBody>
      </p:sp>
      <p:sp>
        <p:nvSpPr>
          <p:cNvPr id="5" name="Slide Number Placeholder 4">
            <a:extLst>
              <a:ext uri="{FF2B5EF4-FFF2-40B4-BE49-F238E27FC236}">
                <a16:creationId xmlns:a16="http://schemas.microsoft.com/office/drawing/2014/main" id="{168CFE84-8BC2-131A-E792-24FB215908A9}"/>
              </a:ext>
            </a:extLst>
          </p:cNvPr>
          <p:cNvSpPr>
            <a:spLocks noGrp="1"/>
          </p:cNvSpPr>
          <p:nvPr>
            <p:ph type="sldNum" sz="quarter" idx="11"/>
          </p:nvPr>
        </p:nvSpPr>
        <p:spPr/>
        <p:txBody>
          <a:bodyPr/>
          <a:lstStyle/>
          <a:p>
            <a:fld id="{47547CF9-5B10-D24F-A8D7-45A9778164F7}" type="slidenum">
              <a:rPr lang="uk-UA" smtClean="0"/>
              <a:pPr/>
              <a:t>9</a:t>
            </a:fld>
            <a:endParaRPr lang="uk-UA"/>
          </a:p>
        </p:txBody>
      </p:sp>
      <p:grpSp>
        <p:nvGrpSpPr>
          <p:cNvPr id="44" name="Group 43">
            <a:extLst>
              <a:ext uri="{FF2B5EF4-FFF2-40B4-BE49-F238E27FC236}">
                <a16:creationId xmlns:a16="http://schemas.microsoft.com/office/drawing/2014/main" id="{94150E2E-080D-6589-EFA1-A02AC26EDDD7}"/>
              </a:ext>
            </a:extLst>
          </p:cNvPr>
          <p:cNvGrpSpPr/>
          <p:nvPr/>
        </p:nvGrpSpPr>
        <p:grpSpPr>
          <a:xfrm>
            <a:off x="240445" y="669723"/>
            <a:ext cx="8627982" cy="4340428"/>
            <a:chOff x="500062" y="1136093"/>
            <a:chExt cx="11191877" cy="5617131"/>
          </a:xfrm>
        </p:grpSpPr>
        <p:pic>
          <p:nvPicPr>
            <p:cNvPr id="3" name="Picture 2" descr="A map of a city&#10;&#10;AI-generated content may be incorrect.">
              <a:extLst>
                <a:ext uri="{FF2B5EF4-FFF2-40B4-BE49-F238E27FC236}">
                  <a16:creationId xmlns:a16="http://schemas.microsoft.com/office/drawing/2014/main" id="{8F580F5E-98A8-65C0-D21E-FDC22235D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2" y="1209585"/>
              <a:ext cx="11191877" cy="5543639"/>
            </a:xfrm>
            <a:prstGeom prst="rect">
              <a:avLst/>
            </a:prstGeom>
            <a:ln>
              <a:solidFill>
                <a:schemeClr val="tx1"/>
              </a:solidFill>
            </a:ln>
          </p:spPr>
        </p:pic>
        <p:sp>
          <p:nvSpPr>
            <p:cNvPr id="9" name="TextBox 8">
              <a:extLst>
                <a:ext uri="{FF2B5EF4-FFF2-40B4-BE49-F238E27FC236}">
                  <a16:creationId xmlns:a16="http://schemas.microsoft.com/office/drawing/2014/main" id="{AC58176A-7C05-0D5F-0115-8C1292A7EB92}"/>
                </a:ext>
              </a:extLst>
            </p:cNvPr>
            <p:cNvSpPr txBox="1"/>
            <p:nvPr/>
          </p:nvSpPr>
          <p:spPr>
            <a:xfrm>
              <a:off x="2139351" y="1399802"/>
              <a:ext cx="505698" cy="338561"/>
            </a:xfrm>
            <a:prstGeom prst="rect">
              <a:avLst/>
            </a:prstGeom>
            <a:noFill/>
            <a:ln>
              <a:solidFill>
                <a:schemeClr val="tx1"/>
              </a:solidFill>
            </a:ln>
          </p:spPr>
          <p:txBody>
            <a:bodyPr wrap="none" rtlCol="0">
              <a:spAutoFit/>
            </a:bodyPr>
            <a:lstStyle/>
            <a:p>
              <a:r>
                <a:rPr lang="en-US" sz="1100" dirty="0"/>
                <a:t>RC</a:t>
              </a:r>
            </a:p>
          </p:txBody>
        </p:sp>
        <p:sp>
          <p:nvSpPr>
            <p:cNvPr id="13" name="TextBox 12">
              <a:extLst>
                <a:ext uri="{FF2B5EF4-FFF2-40B4-BE49-F238E27FC236}">
                  <a16:creationId xmlns:a16="http://schemas.microsoft.com/office/drawing/2014/main" id="{794D3FA7-C3CD-A17D-322F-8A5D070F6E53}"/>
                </a:ext>
              </a:extLst>
            </p:cNvPr>
            <p:cNvSpPr txBox="1"/>
            <p:nvPr/>
          </p:nvSpPr>
          <p:spPr>
            <a:xfrm>
              <a:off x="1435779" y="2599036"/>
              <a:ext cx="963156" cy="557629"/>
            </a:xfrm>
            <a:prstGeom prst="rect">
              <a:avLst/>
            </a:prstGeom>
            <a:noFill/>
            <a:ln>
              <a:solidFill>
                <a:schemeClr val="tx1"/>
              </a:solidFill>
            </a:ln>
          </p:spPr>
          <p:txBody>
            <a:bodyPr wrap="none" rtlCol="0">
              <a:spAutoFit/>
            </a:bodyPr>
            <a:lstStyle/>
            <a:p>
              <a:pPr algn="ctr"/>
              <a:r>
                <a:rPr lang="en-US" sz="1100" dirty="0"/>
                <a:t>Remains</a:t>
              </a:r>
            </a:p>
            <a:p>
              <a:pPr algn="ctr"/>
              <a:r>
                <a:rPr lang="en-US" sz="1100" dirty="0"/>
                <a:t>RC</a:t>
              </a:r>
            </a:p>
          </p:txBody>
        </p:sp>
        <p:sp>
          <p:nvSpPr>
            <p:cNvPr id="14" name="TextBox 13">
              <a:extLst>
                <a:ext uri="{FF2B5EF4-FFF2-40B4-BE49-F238E27FC236}">
                  <a16:creationId xmlns:a16="http://schemas.microsoft.com/office/drawing/2014/main" id="{68B63687-F2FB-C3F8-A692-E85BDD901C43}"/>
                </a:ext>
              </a:extLst>
            </p:cNvPr>
            <p:cNvSpPr txBox="1"/>
            <p:nvPr/>
          </p:nvSpPr>
          <p:spPr>
            <a:xfrm>
              <a:off x="4172863" y="2274661"/>
              <a:ext cx="505698" cy="338561"/>
            </a:xfrm>
            <a:prstGeom prst="rect">
              <a:avLst/>
            </a:prstGeom>
            <a:noFill/>
            <a:ln>
              <a:solidFill>
                <a:schemeClr val="tx1"/>
              </a:solidFill>
            </a:ln>
          </p:spPr>
          <p:txBody>
            <a:bodyPr wrap="none" rtlCol="0">
              <a:spAutoFit/>
            </a:bodyPr>
            <a:lstStyle/>
            <a:p>
              <a:r>
                <a:rPr lang="en-US" sz="1100" dirty="0"/>
                <a:t>RC</a:t>
              </a:r>
            </a:p>
          </p:txBody>
        </p:sp>
        <p:sp>
          <p:nvSpPr>
            <p:cNvPr id="18" name="TextBox 17">
              <a:extLst>
                <a:ext uri="{FF2B5EF4-FFF2-40B4-BE49-F238E27FC236}">
                  <a16:creationId xmlns:a16="http://schemas.microsoft.com/office/drawing/2014/main" id="{B8D80633-2056-D1B6-0A28-A7E774277A29}"/>
                </a:ext>
              </a:extLst>
            </p:cNvPr>
            <p:cNvSpPr txBox="1"/>
            <p:nvPr/>
          </p:nvSpPr>
          <p:spPr>
            <a:xfrm>
              <a:off x="3994812" y="1136093"/>
              <a:ext cx="963156" cy="557629"/>
            </a:xfrm>
            <a:prstGeom prst="rect">
              <a:avLst/>
            </a:prstGeom>
            <a:noFill/>
            <a:ln>
              <a:solidFill>
                <a:schemeClr val="tx1"/>
              </a:solidFill>
            </a:ln>
          </p:spPr>
          <p:txBody>
            <a:bodyPr wrap="none" rtlCol="0">
              <a:spAutoFit/>
            </a:bodyPr>
            <a:lstStyle/>
            <a:p>
              <a:pPr algn="ctr"/>
              <a:r>
                <a:rPr lang="en-US" sz="1100" dirty="0"/>
                <a:t>Remains</a:t>
              </a:r>
            </a:p>
            <a:p>
              <a:pPr algn="ctr"/>
              <a:r>
                <a:rPr lang="en-US" sz="1100" dirty="0"/>
                <a:t>RM</a:t>
              </a:r>
            </a:p>
          </p:txBody>
        </p:sp>
        <p:sp>
          <p:nvSpPr>
            <p:cNvPr id="19" name="TextBox 18">
              <a:extLst>
                <a:ext uri="{FF2B5EF4-FFF2-40B4-BE49-F238E27FC236}">
                  <a16:creationId xmlns:a16="http://schemas.microsoft.com/office/drawing/2014/main" id="{48C1A4A0-2E4D-20C4-A646-E03539DE1E06}"/>
                </a:ext>
              </a:extLst>
            </p:cNvPr>
            <p:cNvSpPr txBox="1"/>
            <p:nvPr/>
          </p:nvSpPr>
          <p:spPr>
            <a:xfrm>
              <a:off x="3538861" y="3712492"/>
              <a:ext cx="709475" cy="338561"/>
            </a:xfrm>
            <a:prstGeom prst="rect">
              <a:avLst/>
            </a:prstGeom>
            <a:noFill/>
            <a:ln>
              <a:solidFill>
                <a:schemeClr val="tx1"/>
              </a:solidFill>
            </a:ln>
          </p:spPr>
          <p:txBody>
            <a:bodyPr wrap="none" rtlCol="0">
              <a:spAutoFit/>
            </a:bodyPr>
            <a:lstStyle/>
            <a:p>
              <a:r>
                <a:rPr lang="en-US" sz="1100" dirty="0"/>
                <a:t>CBLT</a:t>
              </a:r>
            </a:p>
          </p:txBody>
        </p:sp>
        <p:sp>
          <p:nvSpPr>
            <p:cNvPr id="20" name="TextBox 19">
              <a:extLst>
                <a:ext uri="{FF2B5EF4-FFF2-40B4-BE49-F238E27FC236}">
                  <a16:creationId xmlns:a16="http://schemas.microsoft.com/office/drawing/2014/main" id="{2EFBD457-C748-BDCB-3BE8-5AE2FB7B7AD0}"/>
                </a:ext>
              </a:extLst>
            </p:cNvPr>
            <p:cNvSpPr txBox="1"/>
            <p:nvPr/>
          </p:nvSpPr>
          <p:spPr>
            <a:xfrm>
              <a:off x="5840160" y="2758343"/>
              <a:ext cx="709475" cy="338561"/>
            </a:xfrm>
            <a:prstGeom prst="rect">
              <a:avLst/>
            </a:prstGeom>
            <a:noFill/>
            <a:ln>
              <a:solidFill>
                <a:schemeClr val="tx1"/>
              </a:solidFill>
            </a:ln>
          </p:spPr>
          <p:txBody>
            <a:bodyPr wrap="none" rtlCol="0">
              <a:spAutoFit/>
            </a:bodyPr>
            <a:lstStyle/>
            <a:p>
              <a:r>
                <a:rPr lang="en-US" sz="1100" dirty="0"/>
                <a:t>CBLT</a:t>
              </a:r>
            </a:p>
          </p:txBody>
        </p:sp>
        <p:sp>
          <p:nvSpPr>
            <p:cNvPr id="21" name="TextBox 20">
              <a:extLst>
                <a:ext uri="{FF2B5EF4-FFF2-40B4-BE49-F238E27FC236}">
                  <a16:creationId xmlns:a16="http://schemas.microsoft.com/office/drawing/2014/main" id="{DCF2847A-5DDC-77E9-04C9-F730AEEE7D35}"/>
                </a:ext>
              </a:extLst>
            </p:cNvPr>
            <p:cNvSpPr txBox="1"/>
            <p:nvPr/>
          </p:nvSpPr>
          <p:spPr>
            <a:xfrm>
              <a:off x="8175905" y="2396043"/>
              <a:ext cx="709475" cy="338561"/>
            </a:xfrm>
            <a:prstGeom prst="rect">
              <a:avLst/>
            </a:prstGeom>
            <a:noFill/>
            <a:ln>
              <a:solidFill>
                <a:schemeClr val="tx1"/>
              </a:solidFill>
            </a:ln>
          </p:spPr>
          <p:txBody>
            <a:bodyPr wrap="none" rtlCol="0">
              <a:spAutoFit/>
            </a:bodyPr>
            <a:lstStyle/>
            <a:p>
              <a:r>
                <a:rPr lang="en-US" sz="1100" dirty="0"/>
                <a:t>CBLT</a:t>
              </a:r>
            </a:p>
          </p:txBody>
        </p:sp>
        <p:sp>
          <p:nvSpPr>
            <p:cNvPr id="23" name="TextBox 22">
              <a:extLst>
                <a:ext uri="{FF2B5EF4-FFF2-40B4-BE49-F238E27FC236}">
                  <a16:creationId xmlns:a16="http://schemas.microsoft.com/office/drawing/2014/main" id="{E9C981AD-4126-E810-26E1-29415CFF09E7}"/>
                </a:ext>
              </a:extLst>
            </p:cNvPr>
            <p:cNvSpPr txBox="1"/>
            <p:nvPr/>
          </p:nvSpPr>
          <p:spPr>
            <a:xfrm>
              <a:off x="5630542" y="1573799"/>
              <a:ext cx="505698" cy="338561"/>
            </a:xfrm>
            <a:prstGeom prst="rect">
              <a:avLst/>
            </a:prstGeom>
            <a:noFill/>
            <a:ln>
              <a:solidFill>
                <a:schemeClr val="tx1"/>
              </a:solidFill>
            </a:ln>
          </p:spPr>
          <p:txBody>
            <a:bodyPr wrap="none" rtlCol="0">
              <a:spAutoFit/>
            </a:bodyPr>
            <a:lstStyle/>
            <a:p>
              <a:r>
                <a:rPr lang="en-US" sz="1100" dirty="0"/>
                <a:t>RC</a:t>
              </a:r>
            </a:p>
          </p:txBody>
        </p:sp>
        <p:sp>
          <p:nvSpPr>
            <p:cNvPr id="24" name="TextBox 23">
              <a:extLst>
                <a:ext uri="{FF2B5EF4-FFF2-40B4-BE49-F238E27FC236}">
                  <a16:creationId xmlns:a16="http://schemas.microsoft.com/office/drawing/2014/main" id="{4C1EB58B-AEB4-81B0-CF37-86F2DFFCE58A}"/>
                </a:ext>
              </a:extLst>
            </p:cNvPr>
            <p:cNvSpPr txBox="1"/>
            <p:nvPr/>
          </p:nvSpPr>
          <p:spPr>
            <a:xfrm>
              <a:off x="8716044" y="3122256"/>
              <a:ext cx="709475" cy="338561"/>
            </a:xfrm>
            <a:prstGeom prst="rect">
              <a:avLst/>
            </a:prstGeom>
            <a:noFill/>
            <a:ln>
              <a:solidFill>
                <a:schemeClr val="tx1"/>
              </a:solidFill>
            </a:ln>
          </p:spPr>
          <p:txBody>
            <a:bodyPr wrap="none" rtlCol="0">
              <a:spAutoFit/>
            </a:bodyPr>
            <a:lstStyle/>
            <a:p>
              <a:r>
                <a:rPr lang="en-US" sz="1100" dirty="0"/>
                <a:t>CBLT</a:t>
              </a:r>
            </a:p>
          </p:txBody>
        </p:sp>
        <p:sp>
          <p:nvSpPr>
            <p:cNvPr id="25" name="TextBox 24">
              <a:extLst>
                <a:ext uri="{FF2B5EF4-FFF2-40B4-BE49-F238E27FC236}">
                  <a16:creationId xmlns:a16="http://schemas.microsoft.com/office/drawing/2014/main" id="{66DC62D3-50FD-F30C-2018-39A113A5EAB5}"/>
                </a:ext>
              </a:extLst>
            </p:cNvPr>
            <p:cNvSpPr txBox="1"/>
            <p:nvPr/>
          </p:nvSpPr>
          <p:spPr>
            <a:xfrm>
              <a:off x="2735955" y="3118370"/>
              <a:ext cx="524413" cy="338561"/>
            </a:xfrm>
            <a:prstGeom prst="rect">
              <a:avLst/>
            </a:prstGeom>
            <a:noFill/>
            <a:ln>
              <a:solidFill>
                <a:schemeClr val="tx1"/>
              </a:solidFill>
            </a:ln>
          </p:spPr>
          <p:txBody>
            <a:bodyPr wrap="none" rtlCol="0">
              <a:spAutoFit/>
            </a:bodyPr>
            <a:lstStyle/>
            <a:p>
              <a:r>
                <a:rPr lang="en-US" sz="1100" dirty="0"/>
                <a:t>RM</a:t>
              </a:r>
            </a:p>
          </p:txBody>
        </p:sp>
        <p:sp>
          <p:nvSpPr>
            <p:cNvPr id="26" name="TextBox 25">
              <a:extLst>
                <a:ext uri="{FF2B5EF4-FFF2-40B4-BE49-F238E27FC236}">
                  <a16:creationId xmlns:a16="http://schemas.microsoft.com/office/drawing/2014/main" id="{2FB45B9E-EDA6-4ACD-D64F-81B7CD603528}"/>
                </a:ext>
              </a:extLst>
            </p:cNvPr>
            <p:cNvSpPr txBox="1"/>
            <p:nvPr/>
          </p:nvSpPr>
          <p:spPr>
            <a:xfrm>
              <a:off x="9847087" y="4713508"/>
              <a:ext cx="495303" cy="338561"/>
            </a:xfrm>
            <a:prstGeom prst="rect">
              <a:avLst/>
            </a:prstGeom>
            <a:noFill/>
            <a:ln>
              <a:solidFill>
                <a:schemeClr val="tx1"/>
              </a:solidFill>
            </a:ln>
          </p:spPr>
          <p:txBody>
            <a:bodyPr wrap="none" rtlCol="0">
              <a:spAutoFit/>
            </a:bodyPr>
            <a:lstStyle/>
            <a:p>
              <a:r>
                <a:rPr lang="en-US" sz="1100" dirty="0"/>
                <a:t>CB</a:t>
              </a:r>
            </a:p>
          </p:txBody>
        </p:sp>
        <p:sp>
          <p:nvSpPr>
            <p:cNvPr id="27" name="TextBox 26">
              <a:extLst>
                <a:ext uri="{FF2B5EF4-FFF2-40B4-BE49-F238E27FC236}">
                  <a16:creationId xmlns:a16="http://schemas.microsoft.com/office/drawing/2014/main" id="{9581C501-3522-B56B-5A54-C741669E69A6}"/>
                </a:ext>
              </a:extLst>
            </p:cNvPr>
            <p:cNvSpPr txBox="1"/>
            <p:nvPr/>
          </p:nvSpPr>
          <p:spPr>
            <a:xfrm>
              <a:off x="10612072" y="4136915"/>
              <a:ext cx="963156" cy="557629"/>
            </a:xfrm>
            <a:prstGeom prst="rect">
              <a:avLst/>
            </a:prstGeom>
            <a:noFill/>
            <a:ln>
              <a:solidFill>
                <a:schemeClr val="tx1"/>
              </a:solidFill>
            </a:ln>
          </p:spPr>
          <p:txBody>
            <a:bodyPr wrap="none" rtlCol="0">
              <a:spAutoFit/>
            </a:bodyPr>
            <a:lstStyle/>
            <a:p>
              <a:r>
                <a:rPr lang="en-US" sz="1100" dirty="0"/>
                <a:t>Remains</a:t>
              </a:r>
            </a:p>
            <a:p>
              <a:r>
                <a:rPr lang="en-US" sz="1100" dirty="0"/>
                <a:t>CB</a:t>
              </a:r>
            </a:p>
          </p:txBody>
        </p:sp>
        <p:sp>
          <p:nvSpPr>
            <p:cNvPr id="28" name="TextBox 27">
              <a:extLst>
                <a:ext uri="{FF2B5EF4-FFF2-40B4-BE49-F238E27FC236}">
                  <a16:creationId xmlns:a16="http://schemas.microsoft.com/office/drawing/2014/main" id="{9868A076-9001-0DA9-2562-F516E33E3966}"/>
                </a:ext>
              </a:extLst>
            </p:cNvPr>
            <p:cNvSpPr txBox="1"/>
            <p:nvPr/>
          </p:nvSpPr>
          <p:spPr>
            <a:xfrm>
              <a:off x="7537239" y="3504745"/>
              <a:ext cx="505698" cy="338561"/>
            </a:xfrm>
            <a:prstGeom prst="rect">
              <a:avLst/>
            </a:prstGeom>
            <a:noFill/>
            <a:ln>
              <a:solidFill>
                <a:schemeClr val="tx1"/>
              </a:solidFill>
            </a:ln>
          </p:spPr>
          <p:txBody>
            <a:bodyPr wrap="none" rtlCol="0">
              <a:spAutoFit/>
            </a:bodyPr>
            <a:lstStyle/>
            <a:p>
              <a:r>
                <a:rPr lang="en-US" sz="1100" dirty="0"/>
                <a:t>RC</a:t>
              </a:r>
            </a:p>
          </p:txBody>
        </p:sp>
        <p:sp>
          <p:nvSpPr>
            <p:cNvPr id="29" name="TextBox 28">
              <a:extLst>
                <a:ext uri="{FF2B5EF4-FFF2-40B4-BE49-F238E27FC236}">
                  <a16:creationId xmlns:a16="http://schemas.microsoft.com/office/drawing/2014/main" id="{659C0050-4784-FBD0-AE24-33F72351D005}"/>
                </a:ext>
              </a:extLst>
            </p:cNvPr>
            <p:cNvSpPr txBox="1"/>
            <p:nvPr/>
          </p:nvSpPr>
          <p:spPr>
            <a:xfrm>
              <a:off x="4887304" y="2444202"/>
              <a:ext cx="505698" cy="338561"/>
            </a:xfrm>
            <a:prstGeom prst="rect">
              <a:avLst/>
            </a:prstGeom>
            <a:noFill/>
            <a:ln>
              <a:solidFill>
                <a:schemeClr val="tx1"/>
              </a:solidFill>
            </a:ln>
          </p:spPr>
          <p:txBody>
            <a:bodyPr wrap="none" rtlCol="0">
              <a:spAutoFit/>
            </a:bodyPr>
            <a:lstStyle/>
            <a:p>
              <a:r>
                <a:rPr lang="en-US" sz="1100" dirty="0"/>
                <a:t>RC</a:t>
              </a:r>
            </a:p>
          </p:txBody>
        </p:sp>
        <p:sp>
          <p:nvSpPr>
            <p:cNvPr id="30" name="TextBox 29">
              <a:extLst>
                <a:ext uri="{FF2B5EF4-FFF2-40B4-BE49-F238E27FC236}">
                  <a16:creationId xmlns:a16="http://schemas.microsoft.com/office/drawing/2014/main" id="{7453D9BE-698F-2371-2C4F-18FBB3B89F81}"/>
                </a:ext>
              </a:extLst>
            </p:cNvPr>
            <p:cNvSpPr txBox="1"/>
            <p:nvPr/>
          </p:nvSpPr>
          <p:spPr>
            <a:xfrm>
              <a:off x="2480117" y="4913613"/>
              <a:ext cx="709475" cy="338561"/>
            </a:xfrm>
            <a:prstGeom prst="rect">
              <a:avLst/>
            </a:prstGeom>
            <a:noFill/>
            <a:ln>
              <a:solidFill>
                <a:schemeClr val="tx1"/>
              </a:solidFill>
            </a:ln>
          </p:spPr>
          <p:txBody>
            <a:bodyPr wrap="none" rtlCol="0">
              <a:spAutoFit/>
            </a:bodyPr>
            <a:lstStyle/>
            <a:p>
              <a:r>
                <a:rPr lang="en-US" sz="1100" dirty="0"/>
                <a:t>CBLT</a:t>
              </a:r>
            </a:p>
          </p:txBody>
        </p:sp>
        <p:sp>
          <p:nvSpPr>
            <p:cNvPr id="31" name="TextBox 30">
              <a:extLst>
                <a:ext uri="{FF2B5EF4-FFF2-40B4-BE49-F238E27FC236}">
                  <a16:creationId xmlns:a16="http://schemas.microsoft.com/office/drawing/2014/main" id="{17AA4CCF-AF18-8736-F76B-399D2D27EABB}"/>
                </a:ext>
              </a:extLst>
            </p:cNvPr>
            <p:cNvSpPr txBox="1"/>
            <p:nvPr/>
          </p:nvSpPr>
          <p:spPr>
            <a:xfrm>
              <a:off x="3199956" y="5649969"/>
              <a:ext cx="709475" cy="338561"/>
            </a:xfrm>
            <a:prstGeom prst="rect">
              <a:avLst/>
            </a:prstGeom>
            <a:noFill/>
            <a:ln>
              <a:solidFill>
                <a:schemeClr val="tx1"/>
              </a:solidFill>
            </a:ln>
          </p:spPr>
          <p:txBody>
            <a:bodyPr wrap="none" rtlCol="0">
              <a:spAutoFit/>
            </a:bodyPr>
            <a:lstStyle/>
            <a:p>
              <a:r>
                <a:rPr lang="en-US" sz="1100" dirty="0"/>
                <a:t>CBLT</a:t>
              </a:r>
            </a:p>
          </p:txBody>
        </p:sp>
        <p:sp>
          <p:nvSpPr>
            <p:cNvPr id="32" name="TextBox 31">
              <a:extLst>
                <a:ext uri="{FF2B5EF4-FFF2-40B4-BE49-F238E27FC236}">
                  <a16:creationId xmlns:a16="http://schemas.microsoft.com/office/drawing/2014/main" id="{7449D3AF-7756-0AB5-DE3A-2E5F18E08753}"/>
                </a:ext>
              </a:extLst>
            </p:cNvPr>
            <p:cNvSpPr txBox="1"/>
            <p:nvPr/>
          </p:nvSpPr>
          <p:spPr>
            <a:xfrm>
              <a:off x="4823372" y="3585358"/>
              <a:ext cx="709475" cy="338561"/>
            </a:xfrm>
            <a:prstGeom prst="rect">
              <a:avLst/>
            </a:prstGeom>
            <a:noFill/>
            <a:ln>
              <a:solidFill>
                <a:schemeClr val="tx1"/>
              </a:solidFill>
            </a:ln>
          </p:spPr>
          <p:txBody>
            <a:bodyPr wrap="none" rtlCol="0">
              <a:spAutoFit/>
            </a:bodyPr>
            <a:lstStyle/>
            <a:p>
              <a:r>
                <a:rPr lang="en-US" sz="1100" dirty="0"/>
                <a:t>CBLT</a:t>
              </a:r>
            </a:p>
          </p:txBody>
        </p:sp>
        <p:sp>
          <p:nvSpPr>
            <p:cNvPr id="33" name="TextBox 32">
              <a:extLst>
                <a:ext uri="{FF2B5EF4-FFF2-40B4-BE49-F238E27FC236}">
                  <a16:creationId xmlns:a16="http://schemas.microsoft.com/office/drawing/2014/main" id="{2E912DE1-2198-6310-8E97-193C4D948527}"/>
                </a:ext>
              </a:extLst>
            </p:cNvPr>
            <p:cNvSpPr txBox="1"/>
            <p:nvPr/>
          </p:nvSpPr>
          <p:spPr>
            <a:xfrm>
              <a:off x="5653640" y="3617512"/>
              <a:ext cx="709475" cy="338561"/>
            </a:xfrm>
            <a:prstGeom prst="rect">
              <a:avLst/>
            </a:prstGeom>
            <a:noFill/>
            <a:ln>
              <a:solidFill>
                <a:schemeClr val="tx1"/>
              </a:solidFill>
            </a:ln>
          </p:spPr>
          <p:txBody>
            <a:bodyPr wrap="none" rtlCol="0">
              <a:spAutoFit/>
            </a:bodyPr>
            <a:lstStyle/>
            <a:p>
              <a:r>
                <a:rPr lang="en-US" sz="1100" dirty="0"/>
                <a:t>CBLT</a:t>
              </a:r>
            </a:p>
          </p:txBody>
        </p:sp>
        <p:sp>
          <p:nvSpPr>
            <p:cNvPr id="34" name="TextBox 33">
              <a:extLst>
                <a:ext uri="{FF2B5EF4-FFF2-40B4-BE49-F238E27FC236}">
                  <a16:creationId xmlns:a16="http://schemas.microsoft.com/office/drawing/2014/main" id="{64121980-5118-C24A-E3D4-F06487F806F2}"/>
                </a:ext>
              </a:extLst>
            </p:cNvPr>
            <p:cNvSpPr txBox="1"/>
            <p:nvPr/>
          </p:nvSpPr>
          <p:spPr>
            <a:xfrm>
              <a:off x="6761063" y="1610920"/>
              <a:ext cx="709475" cy="338561"/>
            </a:xfrm>
            <a:prstGeom prst="rect">
              <a:avLst/>
            </a:prstGeom>
            <a:noFill/>
            <a:ln>
              <a:solidFill>
                <a:schemeClr val="tx1"/>
              </a:solidFill>
            </a:ln>
          </p:spPr>
          <p:txBody>
            <a:bodyPr wrap="none" rtlCol="0">
              <a:spAutoFit/>
            </a:bodyPr>
            <a:lstStyle/>
            <a:p>
              <a:r>
                <a:rPr lang="en-US" sz="1100" dirty="0"/>
                <a:t>CBLT</a:t>
              </a:r>
            </a:p>
          </p:txBody>
        </p:sp>
        <p:sp>
          <p:nvSpPr>
            <p:cNvPr id="35" name="TextBox 34">
              <a:extLst>
                <a:ext uri="{FF2B5EF4-FFF2-40B4-BE49-F238E27FC236}">
                  <a16:creationId xmlns:a16="http://schemas.microsoft.com/office/drawing/2014/main" id="{E35F6278-8648-4834-242D-D47E47ACB999}"/>
                </a:ext>
              </a:extLst>
            </p:cNvPr>
            <p:cNvSpPr txBox="1"/>
            <p:nvPr/>
          </p:nvSpPr>
          <p:spPr>
            <a:xfrm>
              <a:off x="7920065" y="2905281"/>
              <a:ext cx="709475" cy="338561"/>
            </a:xfrm>
            <a:prstGeom prst="rect">
              <a:avLst/>
            </a:prstGeom>
            <a:noFill/>
            <a:ln>
              <a:solidFill>
                <a:schemeClr val="tx1"/>
              </a:solidFill>
            </a:ln>
          </p:spPr>
          <p:txBody>
            <a:bodyPr wrap="none" rtlCol="0">
              <a:spAutoFit/>
            </a:bodyPr>
            <a:lstStyle/>
            <a:p>
              <a:r>
                <a:rPr lang="en-US" sz="1100" dirty="0"/>
                <a:t>CBLT</a:t>
              </a:r>
            </a:p>
          </p:txBody>
        </p:sp>
        <p:sp>
          <p:nvSpPr>
            <p:cNvPr id="36" name="TextBox 35">
              <a:extLst>
                <a:ext uri="{FF2B5EF4-FFF2-40B4-BE49-F238E27FC236}">
                  <a16:creationId xmlns:a16="http://schemas.microsoft.com/office/drawing/2014/main" id="{D29537A4-FFDB-F47C-4C29-050A30F77A86}"/>
                </a:ext>
              </a:extLst>
            </p:cNvPr>
            <p:cNvSpPr txBox="1"/>
            <p:nvPr/>
          </p:nvSpPr>
          <p:spPr>
            <a:xfrm>
              <a:off x="9657766" y="3118370"/>
              <a:ext cx="709475" cy="338561"/>
            </a:xfrm>
            <a:prstGeom prst="rect">
              <a:avLst/>
            </a:prstGeom>
            <a:noFill/>
            <a:ln>
              <a:solidFill>
                <a:schemeClr val="tx1"/>
              </a:solidFill>
            </a:ln>
          </p:spPr>
          <p:txBody>
            <a:bodyPr wrap="none" rtlCol="0">
              <a:spAutoFit/>
            </a:bodyPr>
            <a:lstStyle/>
            <a:p>
              <a:r>
                <a:rPr lang="en-US" sz="1100" dirty="0"/>
                <a:t>CBLT</a:t>
              </a:r>
            </a:p>
          </p:txBody>
        </p:sp>
        <p:sp>
          <p:nvSpPr>
            <p:cNvPr id="37" name="TextBox 36">
              <a:extLst>
                <a:ext uri="{FF2B5EF4-FFF2-40B4-BE49-F238E27FC236}">
                  <a16:creationId xmlns:a16="http://schemas.microsoft.com/office/drawing/2014/main" id="{5799F557-F5AF-FAC3-F689-441D74A362CE}"/>
                </a:ext>
              </a:extLst>
            </p:cNvPr>
            <p:cNvSpPr txBox="1"/>
            <p:nvPr/>
          </p:nvSpPr>
          <p:spPr>
            <a:xfrm>
              <a:off x="3779696" y="1753016"/>
              <a:ext cx="505698" cy="338561"/>
            </a:xfrm>
            <a:prstGeom prst="rect">
              <a:avLst/>
            </a:prstGeom>
            <a:noFill/>
            <a:ln>
              <a:solidFill>
                <a:schemeClr val="tx1"/>
              </a:solidFill>
            </a:ln>
          </p:spPr>
          <p:txBody>
            <a:bodyPr wrap="none" rtlCol="0">
              <a:spAutoFit/>
            </a:bodyPr>
            <a:lstStyle/>
            <a:p>
              <a:r>
                <a:rPr lang="en-US" sz="1100" dirty="0"/>
                <a:t>RC</a:t>
              </a:r>
            </a:p>
          </p:txBody>
        </p:sp>
        <p:sp>
          <p:nvSpPr>
            <p:cNvPr id="38" name="TextBox 37">
              <a:extLst>
                <a:ext uri="{FF2B5EF4-FFF2-40B4-BE49-F238E27FC236}">
                  <a16:creationId xmlns:a16="http://schemas.microsoft.com/office/drawing/2014/main" id="{CDD19F92-4490-CA37-A7B6-1696DFDD5D66}"/>
                </a:ext>
              </a:extLst>
            </p:cNvPr>
            <p:cNvSpPr txBox="1"/>
            <p:nvPr/>
          </p:nvSpPr>
          <p:spPr>
            <a:xfrm>
              <a:off x="2613323" y="1530607"/>
              <a:ext cx="505698" cy="338561"/>
            </a:xfrm>
            <a:prstGeom prst="rect">
              <a:avLst/>
            </a:prstGeom>
            <a:noFill/>
            <a:ln>
              <a:solidFill>
                <a:schemeClr val="tx1"/>
              </a:solidFill>
            </a:ln>
          </p:spPr>
          <p:txBody>
            <a:bodyPr wrap="none" rtlCol="0">
              <a:spAutoFit/>
            </a:bodyPr>
            <a:lstStyle/>
            <a:p>
              <a:r>
                <a:rPr lang="en-US" sz="1100" dirty="0"/>
                <a:t>RC</a:t>
              </a:r>
            </a:p>
          </p:txBody>
        </p:sp>
        <p:sp>
          <p:nvSpPr>
            <p:cNvPr id="39" name="TextBox 38">
              <a:extLst>
                <a:ext uri="{FF2B5EF4-FFF2-40B4-BE49-F238E27FC236}">
                  <a16:creationId xmlns:a16="http://schemas.microsoft.com/office/drawing/2014/main" id="{093F4C3D-5B0B-A395-A247-39852EDDBFC5}"/>
                </a:ext>
              </a:extLst>
            </p:cNvPr>
            <p:cNvSpPr txBox="1"/>
            <p:nvPr/>
          </p:nvSpPr>
          <p:spPr>
            <a:xfrm>
              <a:off x="1665379" y="1268996"/>
              <a:ext cx="505698" cy="338561"/>
            </a:xfrm>
            <a:prstGeom prst="rect">
              <a:avLst/>
            </a:prstGeom>
            <a:noFill/>
            <a:ln>
              <a:solidFill>
                <a:schemeClr val="tx1"/>
              </a:solidFill>
            </a:ln>
          </p:spPr>
          <p:txBody>
            <a:bodyPr wrap="none" rtlCol="0">
              <a:spAutoFit/>
            </a:bodyPr>
            <a:lstStyle/>
            <a:p>
              <a:r>
                <a:rPr lang="en-US" sz="1100" dirty="0"/>
                <a:t>RC</a:t>
              </a:r>
            </a:p>
          </p:txBody>
        </p:sp>
        <p:sp>
          <p:nvSpPr>
            <p:cNvPr id="40" name="TextBox 39">
              <a:extLst>
                <a:ext uri="{FF2B5EF4-FFF2-40B4-BE49-F238E27FC236}">
                  <a16:creationId xmlns:a16="http://schemas.microsoft.com/office/drawing/2014/main" id="{5789CA64-BE8F-9FB8-80B3-EA95736E7B23}"/>
                </a:ext>
              </a:extLst>
            </p:cNvPr>
            <p:cNvSpPr txBox="1"/>
            <p:nvPr/>
          </p:nvSpPr>
          <p:spPr>
            <a:xfrm>
              <a:off x="3183427" y="1704603"/>
              <a:ext cx="505698" cy="338561"/>
            </a:xfrm>
            <a:prstGeom prst="rect">
              <a:avLst/>
            </a:prstGeom>
            <a:noFill/>
            <a:ln>
              <a:solidFill>
                <a:schemeClr val="tx1"/>
              </a:solidFill>
            </a:ln>
          </p:spPr>
          <p:txBody>
            <a:bodyPr wrap="none" rtlCol="0">
              <a:spAutoFit/>
            </a:bodyPr>
            <a:lstStyle/>
            <a:p>
              <a:r>
                <a:rPr lang="en-US" sz="1100" dirty="0"/>
                <a:t>RC</a:t>
              </a:r>
            </a:p>
          </p:txBody>
        </p:sp>
        <p:sp>
          <p:nvSpPr>
            <p:cNvPr id="41" name="TextBox 40">
              <a:extLst>
                <a:ext uri="{FF2B5EF4-FFF2-40B4-BE49-F238E27FC236}">
                  <a16:creationId xmlns:a16="http://schemas.microsoft.com/office/drawing/2014/main" id="{0C92C0D8-D706-CB11-04EC-BBE64BEB933B}"/>
                </a:ext>
              </a:extLst>
            </p:cNvPr>
            <p:cNvSpPr txBox="1"/>
            <p:nvPr/>
          </p:nvSpPr>
          <p:spPr>
            <a:xfrm>
              <a:off x="4695396" y="2057576"/>
              <a:ext cx="505698" cy="338561"/>
            </a:xfrm>
            <a:prstGeom prst="rect">
              <a:avLst/>
            </a:prstGeom>
            <a:noFill/>
            <a:ln>
              <a:solidFill>
                <a:schemeClr val="tx1"/>
              </a:solidFill>
            </a:ln>
          </p:spPr>
          <p:txBody>
            <a:bodyPr wrap="none" rtlCol="0">
              <a:spAutoFit/>
            </a:bodyPr>
            <a:lstStyle/>
            <a:p>
              <a:r>
                <a:rPr lang="en-US" sz="1100" dirty="0"/>
                <a:t>RC</a:t>
              </a:r>
            </a:p>
          </p:txBody>
        </p:sp>
        <p:sp>
          <p:nvSpPr>
            <p:cNvPr id="42" name="TextBox 41">
              <a:extLst>
                <a:ext uri="{FF2B5EF4-FFF2-40B4-BE49-F238E27FC236}">
                  <a16:creationId xmlns:a16="http://schemas.microsoft.com/office/drawing/2014/main" id="{0CC1656C-767D-C2CA-C15A-3F82399740FD}"/>
                </a:ext>
              </a:extLst>
            </p:cNvPr>
            <p:cNvSpPr txBox="1"/>
            <p:nvPr/>
          </p:nvSpPr>
          <p:spPr>
            <a:xfrm>
              <a:off x="7089343" y="3454553"/>
              <a:ext cx="505698" cy="338561"/>
            </a:xfrm>
            <a:prstGeom prst="rect">
              <a:avLst/>
            </a:prstGeom>
            <a:noFill/>
            <a:ln>
              <a:solidFill>
                <a:schemeClr val="tx1"/>
              </a:solidFill>
            </a:ln>
          </p:spPr>
          <p:txBody>
            <a:bodyPr wrap="none" rtlCol="0">
              <a:spAutoFit/>
            </a:bodyPr>
            <a:lstStyle/>
            <a:p>
              <a:r>
                <a:rPr lang="en-US" sz="1100" dirty="0"/>
                <a:t>RC</a:t>
              </a:r>
            </a:p>
          </p:txBody>
        </p:sp>
        <p:sp>
          <p:nvSpPr>
            <p:cNvPr id="43" name="TextBox 42">
              <a:extLst>
                <a:ext uri="{FF2B5EF4-FFF2-40B4-BE49-F238E27FC236}">
                  <a16:creationId xmlns:a16="http://schemas.microsoft.com/office/drawing/2014/main" id="{11C1C5F4-1420-FBD0-B83D-43C019B7C450}"/>
                </a:ext>
              </a:extLst>
            </p:cNvPr>
            <p:cNvSpPr txBox="1"/>
            <p:nvPr/>
          </p:nvSpPr>
          <p:spPr>
            <a:xfrm>
              <a:off x="6761379" y="3635550"/>
              <a:ext cx="505698" cy="338561"/>
            </a:xfrm>
            <a:prstGeom prst="rect">
              <a:avLst/>
            </a:prstGeom>
            <a:noFill/>
            <a:ln>
              <a:solidFill>
                <a:schemeClr val="tx1"/>
              </a:solidFill>
            </a:ln>
          </p:spPr>
          <p:txBody>
            <a:bodyPr wrap="none" rtlCol="0">
              <a:spAutoFit/>
            </a:bodyPr>
            <a:lstStyle/>
            <a:p>
              <a:r>
                <a:rPr lang="en-US" sz="1100" dirty="0"/>
                <a:t>RC</a:t>
              </a:r>
            </a:p>
          </p:txBody>
        </p:sp>
        <p:sp>
          <p:nvSpPr>
            <p:cNvPr id="45" name="TextBox 44">
              <a:extLst>
                <a:ext uri="{FF2B5EF4-FFF2-40B4-BE49-F238E27FC236}">
                  <a16:creationId xmlns:a16="http://schemas.microsoft.com/office/drawing/2014/main" id="{65A25A8A-D8F9-016C-A2BA-B12359F6DC3F}"/>
                </a:ext>
              </a:extLst>
            </p:cNvPr>
            <p:cNvSpPr txBox="1"/>
            <p:nvPr/>
          </p:nvSpPr>
          <p:spPr>
            <a:xfrm>
              <a:off x="1065397" y="4694544"/>
              <a:ext cx="963156" cy="557629"/>
            </a:xfrm>
            <a:prstGeom prst="rect">
              <a:avLst/>
            </a:prstGeom>
            <a:noFill/>
            <a:ln>
              <a:solidFill>
                <a:schemeClr val="tx1"/>
              </a:solidFill>
            </a:ln>
          </p:spPr>
          <p:txBody>
            <a:bodyPr wrap="none" rtlCol="0">
              <a:spAutoFit/>
            </a:bodyPr>
            <a:lstStyle/>
            <a:p>
              <a:pPr algn="ctr"/>
              <a:r>
                <a:rPr lang="en-US" sz="1100" dirty="0"/>
                <a:t>Remains</a:t>
              </a:r>
            </a:p>
            <a:p>
              <a:pPr algn="ctr"/>
              <a:r>
                <a:rPr lang="en-US" sz="1100" dirty="0"/>
                <a:t>CD</a:t>
              </a:r>
            </a:p>
          </p:txBody>
        </p:sp>
        <p:sp>
          <p:nvSpPr>
            <p:cNvPr id="46" name="TextBox 45">
              <a:extLst>
                <a:ext uri="{FF2B5EF4-FFF2-40B4-BE49-F238E27FC236}">
                  <a16:creationId xmlns:a16="http://schemas.microsoft.com/office/drawing/2014/main" id="{E95630C3-3391-1479-D10E-C9976823FB69}"/>
                </a:ext>
              </a:extLst>
            </p:cNvPr>
            <p:cNvSpPr txBox="1"/>
            <p:nvPr/>
          </p:nvSpPr>
          <p:spPr>
            <a:xfrm>
              <a:off x="500062" y="1161467"/>
              <a:ext cx="997053" cy="557629"/>
            </a:xfrm>
            <a:prstGeom prst="rect">
              <a:avLst/>
            </a:prstGeom>
            <a:noFill/>
            <a:ln>
              <a:solidFill>
                <a:schemeClr val="tx1"/>
              </a:solidFill>
            </a:ln>
          </p:spPr>
          <p:txBody>
            <a:bodyPr wrap="square" rtlCol="0">
              <a:spAutoFit/>
            </a:bodyPr>
            <a:lstStyle/>
            <a:p>
              <a:pPr algn="ctr"/>
              <a:r>
                <a:rPr lang="en-US" sz="1100" dirty="0"/>
                <a:t>Remains</a:t>
              </a:r>
            </a:p>
            <a:p>
              <a:pPr algn="ctr"/>
              <a:r>
                <a:rPr lang="en-US" sz="1100" dirty="0"/>
                <a:t>CD</a:t>
              </a:r>
            </a:p>
          </p:txBody>
        </p:sp>
        <p:sp>
          <p:nvSpPr>
            <p:cNvPr id="47" name="TextBox 46">
              <a:extLst>
                <a:ext uri="{FF2B5EF4-FFF2-40B4-BE49-F238E27FC236}">
                  <a16:creationId xmlns:a16="http://schemas.microsoft.com/office/drawing/2014/main" id="{F2AAB76B-2179-15CA-AE55-0E1E4C44B001}"/>
                </a:ext>
              </a:extLst>
            </p:cNvPr>
            <p:cNvSpPr txBox="1"/>
            <p:nvPr/>
          </p:nvSpPr>
          <p:spPr>
            <a:xfrm>
              <a:off x="6837529" y="5102551"/>
              <a:ext cx="963156" cy="557629"/>
            </a:xfrm>
            <a:prstGeom prst="rect">
              <a:avLst/>
            </a:prstGeom>
            <a:noFill/>
            <a:ln>
              <a:solidFill>
                <a:schemeClr val="tx1"/>
              </a:solidFill>
            </a:ln>
          </p:spPr>
          <p:txBody>
            <a:bodyPr wrap="none" rtlCol="0">
              <a:spAutoFit/>
            </a:bodyPr>
            <a:lstStyle/>
            <a:p>
              <a:pPr algn="ctr"/>
              <a:r>
                <a:rPr lang="en-US" sz="1100" dirty="0"/>
                <a:t>Remains</a:t>
              </a:r>
            </a:p>
            <a:p>
              <a:pPr algn="ctr"/>
              <a:r>
                <a:rPr lang="en-US" sz="1100" dirty="0"/>
                <a:t>RC</a:t>
              </a:r>
            </a:p>
          </p:txBody>
        </p:sp>
        <p:sp>
          <p:nvSpPr>
            <p:cNvPr id="48" name="TextBox 47">
              <a:extLst>
                <a:ext uri="{FF2B5EF4-FFF2-40B4-BE49-F238E27FC236}">
                  <a16:creationId xmlns:a16="http://schemas.microsoft.com/office/drawing/2014/main" id="{3E06A7A0-C217-2712-624C-246F7C5B82C8}"/>
                </a:ext>
              </a:extLst>
            </p:cNvPr>
            <p:cNvSpPr txBox="1"/>
            <p:nvPr/>
          </p:nvSpPr>
          <p:spPr>
            <a:xfrm>
              <a:off x="8403802" y="4051053"/>
              <a:ext cx="963156" cy="557629"/>
            </a:xfrm>
            <a:prstGeom prst="rect">
              <a:avLst/>
            </a:prstGeom>
            <a:noFill/>
            <a:ln>
              <a:solidFill>
                <a:schemeClr val="tx1"/>
              </a:solidFill>
            </a:ln>
          </p:spPr>
          <p:txBody>
            <a:bodyPr wrap="none" rtlCol="0">
              <a:spAutoFit/>
            </a:bodyPr>
            <a:lstStyle/>
            <a:p>
              <a:pPr algn="ctr"/>
              <a:r>
                <a:rPr lang="en-US" sz="1100" dirty="0"/>
                <a:t>Remains</a:t>
              </a:r>
            </a:p>
            <a:p>
              <a:pPr algn="ctr"/>
              <a:r>
                <a:rPr lang="en-US" sz="1100" dirty="0"/>
                <a:t>RC</a:t>
              </a:r>
            </a:p>
          </p:txBody>
        </p:sp>
      </p:grpSp>
    </p:spTree>
    <p:extLst>
      <p:ext uri="{BB962C8B-B14F-4D97-AF65-F5344CB8AC3E}">
        <p14:creationId xmlns:p14="http://schemas.microsoft.com/office/powerpoint/2010/main" val="622344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HECK" val="LegalDisclaimerNO"/>
</p:tagLst>
</file>

<file path=ppt/tags/tag2.xml><?xml version="1.0" encoding="utf-8"?>
<p:tagLst xmlns:a="http://schemas.openxmlformats.org/drawingml/2006/main" xmlns:r="http://schemas.openxmlformats.org/officeDocument/2006/relationships" xmlns:p="http://schemas.openxmlformats.org/presentationml/2006/main">
  <p:tag name="CHECK" val="LegalDisclaimerNO"/>
</p:tagLst>
</file>

<file path=ppt/theme/theme1.xml><?xml version="1.0" encoding="utf-8"?>
<a:theme xmlns:a="http://schemas.openxmlformats.org/drawingml/2006/main" name="Novartis 2016">
  <a:themeElements>
    <a:clrScheme name="Custom 6">
      <a:dk1>
        <a:srgbClr val="000000"/>
      </a:dk1>
      <a:lt1>
        <a:srgbClr val="FFFFFF"/>
      </a:lt1>
      <a:dk2>
        <a:srgbClr val="9D9D9C"/>
      </a:dk2>
      <a:lt2>
        <a:srgbClr val="C6C6C6"/>
      </a:lt2>
      <a:accent1>
        <a:srgbClr val="023761"/>
      </a:accent1>
      <a:accent2>
        <a:srgbClr val="0460A9"/>
      </a:accent2>
      <a:accent3>
        <a:srgbClr val="5191DD"/>
      </a:accent3>
      <a:accent4>
        <a:srgbClr val="9ABFDC"/>
      </a:accent4>
      <a:accent5>
        <a:srgbClr val="C6C6C6"/>
      </a:accent5>
      <a:accent6>
        <a:srgbClr val="9D9D9C"/>
      </a:accent6>
      <a:hlink>
        <a:srgbClr val="000000"/>
      </a:hlink>
      <a:folHlink>
        <a:srgbClr val="9D9D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19B7BDB-81E6-4748-828F-5C5B12C9BF0B}" vid="{D724004F-CA97-47E7-9722-BAB7CE1591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e7503a-f9f0-46b6-8c13-61bc120cb387" xsi:nil="true"/>
    <lcf76f155ced4ddcb4097134ff3c332f xmlns="5b8a9767-805c-461d-8233-85ca6614387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CB25F7B0F4CD4EA7195BB58D63C92B" ma:contentTypeVersion="18" ma:contentTypeDescription="Create a new document." ma:contentTypeScope="" ma:versionID="e87a7e927babe3f53ca124fd2c658c08">
  <xsd:schema xmlns:xsd="http://www.w3.org/2001/XMLSchema" xmlns:xs="http://www.w3.org/2001/XMLSchema" xmlns:p="http://schemas.microsoft.com/office/2006/metadata/properties" xmlns:ns2="5b8a9767-805c-461d-8233-85ca66143871" xmlns:ns3="37e7503a-f9f0-46b6-8c13-61bc120cb387" targetNamespace="http://schemas.microsoft.com/office/2006/metadata/properties" ma:root="true" ma:fieldsID="b87d24b8520568fff03d4a62d6f5481f" ns2:_="" ns3:_="">
    <xsd:import namespace="5b8a9767-805c-461d-8233-85ca66143871"/>
    <xsd:import namespace="37e7503a-f9f0-46b6-8c13-61bc120cb3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8a9767-805c-461d-8233-85ca66143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b5582c5-f8a0-4d3c-9dcd-38a446ec3c5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e7503a-f9f0-46b6-8c13-61bc120cb38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df60f1-241a-4190-8706-cb25074d7924}" ma:internalName="TaxCatchAll" ma:showField="CatchAllData" ma:web="37e7503a-f9f0-46b6-8c13-61bc120cb3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9F6F94-BC05-446E-A853-282C748396CE}">
  <ds:schemaRefs>
    <ds:schemaRef ds:uri="http://schemas.microsoft.com/sharepoint/v3/contenttype/forms"/>
  </ds:schemaRefs>
</ds:datastoreItem>
</file>

<file path=customXml/itemProps2.xml><?xml version="1.0" encoding="utf-8"?>
<ds:datastoreItem xmlns:ds="http://schemas.openxmlformats.org/officeDocument/2006/customXml" ds:itemID="{08A0E8F2-E2F2-42F9-8654-44F5F710B776}">
  <ds:schemaRefs>
    <ds:schemaRef ds:uri="1305d975-6463-462c-ba3a-7cd50108ec19"/>
    <ds:schemaRef ds:uri="f2481e13-ec34-425a-9b1b-151130178b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106165B-F68F-4476-995D-DC17432FFE20}"/>
</file>

<file path=docProps/app.xml><?xml version="1.0" encoding="utf-8"?>
<Properties xmlns="http://schemas.openxmlformats.org/officeDocument/2006/extended-properties" xmlns:vt="http://schemas.openxmlformats.org/officeDocument/2006/docPropsVTypes">
  <Template>blank</Template>
  <TotalTime>3704</TotalTime>
  <Words>970</Words>
  <Application>Microsoft Office PowerPoint</Application>
  <PresentationFormat>On-screen Show (16:9)</PresentationFormat>
  <Paragraphs>155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Times New Roman</vt:lpstr>
      <vt:lpstr>Wingdings</vt:lpstr>
      <vt:lpstr>Novartis 2016</vt:lpstr>
      <vt:lpstr>Article __:  Amend the zoning map: rezone existing IA parcels to RM, 13-36-2 &amp; 13-36-4, rezone the following parcel to RC, 13-19-15, 13-19-16, 13-19-17, 13-19-18, 13-19-19, 13-19-21, 13-19-22, 13-19-23, 13-35-1, 14-19-6, 14-19-9, 14-19-13, rezone parcel 14-19-8 to CB and rezone the following parcels from IA, limited Industrial to CBLT, 13-19-20, 13-36-1, 13-36-3, 13-36-5, 13-36-8, 13-36-10, 14-19-1, 14-19-2, 14-19-3, 14-19-4 and 14-19-5. </vt:lpstr>
      <vt:lpstr>Middlesex St Zoning Conflict Corrections  </vt:lpstr>
      <vt:lpstr>What and Why?</vt:lpstr>
      <vt:lpstr>What and Why?</vt:lpstr>
      <vt:lpstr>CBLT Summary</vt:lpstr>
      <vt:lpstr>Ultra-light Manufacturing</vt:lpstr>
      <vt:lpstr>Light Manufacturing (updated)</vt:lpstr>
      <vt:lpstr>Parcels to Rezone – Current</vt:lpstr>
      <vt:lpstr>Parcels to Rezone – Proposed</vt:lpstr>
      <vt:lpstr>Parcels to Rezone</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Change Management</dc:title>
  <dc:creator>christopher.lavallee@novartis.com</dc:creator>
  <cp:lastModifiedBy>Belansky, Evan</cp:lastModifiedBy>
  <cp:revision>180</cp:revision>
  <cp:lastPrinted>2025-01-06T00:36:31Z</cp:lastPrinted>
  <dcterms:created xsi:type="dcterms:W3CDTF">2022-01-19T08:01:32Z</dcterms:created>
  <dcterms:modified xsi:type="dcterms:W3CDTF">2026-01-05T15:44:08Z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y fmtid="{D5CDD505-2E9C-101B-9397-08002B2CF9AE}" pid="5" name="MSIP_Label_3c9bec58-8084-492e-8360-0e1cfe36408c_Enabled">
    <vt:lpwstr>true</vt:lpwstr>
  </property>
  <property fmtid="{D5CDD505-2E9C-101B-9397-08002B2CF9AE}" pid="6" name="MSIP_Label_3c9bec58-8084-492e-8360-0e1cfe36408c_SetDate">
    <vt:lpwstr>2022-01-19T08:01:34Z</vt:lpwstr>
  </property>
  <property fmtid="{D5CDD505-2E9C-101B-9397-08002B2CF9AE}" pid="7" name="MSIP_Label_3c9bec58-8084-492e-8360-0e1cfe36408c_Method">
    <vt:lpwstr>Standard</vt:lpwstr>
  </property>
  <property fmtid="{D5CDD505-2E9C-101B-9397-08002B2CF9AE}" pid="8" name="MSIP_Label_3c9bec58-8084-492e-8360-0e1cfe36408c_Name">
    <vt:lpwstr>Not Protected -Pilot</vt:lpwstr>
  </property>
  <property fmtid="{D5CDD505-2E9C-101B-9397-08002B2CF9AE}" pid="9" name="MSIP_Label_3c9bec58-8084-492e-8360-0e1cfe36408c_SiteId">
    <vt:lpwstr>f35a6974-607f-47d4-82d7-ff31d7dc53a5</vt:lpwstr>
  </property>
  <property fmtid="{D5CDD505-2E9C-101B-9397-08002B2CF9AE}" pid="10" name="MSIP_Label_3c9bec58-8084-492e-8360-0e1cfe36408c_ActionId">
    <vt:lpwstr>0767d984-bb31-4bff-af04-1808a742bf22</vt:lpwstr>
  </property>
  <property fmtid="{D5CDD505-2E9C-101B-9397-08002B2CF9AE}" pid="11" name="MSIP_Label_3c9bec58-8084-492e-8360-0e1cfe36408c_ContentBits">
    <vt:lpwstr>0</vt:lpwstr>
  </property>
  <property fmtid="{D5CDD505-2E9C-101B-9397-08002B2CF9AE}" pid="12" name="ContentTypeId">
    <vt:lpwstr>0x01010007CB25F7B0F4CD4EA7195BB58D63C92B</vt:lpwstr>
  </property>
  <property fmtid="{D5CDD505-2E9C-101B-9397-08002B2CF9AE}" pid="13" name="eDOCS AutoSave">
    <vt:lpwstr>20250124112852949</vt:lpwstr>
  </property>
</Properties>
</file>